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319" r:id="rId5"/>
    <p:sldId id="318" r:id="rId6"/>
    <p:sldId id="261" r:id="rId7"/>
    <p:sldId id="258" r:id="rId8"/>
    <p:sldId id="317" r:id="rId9"/>
    <p:sldId id="257" r:id="rId10"/>
    <p:sldId id="320" r:id="rId11"/>
    <p:sldId id="321" r:id="rId12"/>
    <p:sldId id="305" r:id="rId13"/>
    <p:sldId id="307" r:id="rId14"/>
    <p:sldId id="308" r:id="rId15"/>
    <p:sldId id="310" r:id="rId16"/>
    <p:sldId id="315" r:id="rId17"/>
    <p:sldId id="316" r:id="rId18"/>
    <p:sldId id="329" r:id="rId19"/>
    <p:sldId id="324" r:id="rId20"/>
    <p:sldId id="327" r:id="rId21"/>
    <p:sldId id="328" r:id="rId22"/>
    <p:sldId id="331" r:id="rId23"/>
    <p:sldId id="33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11A50F-87A8-4F3D-8F56-15CAA4DE7558}">
          <p14:sldIdLst/>
        </p14:section>
        <p14:section name="Untitled Section" id="{C5C699BB-4345-4F2E-AF32-4EDAE8AE6B26}">
          <p14:sldIdLst>
            <p14:sldId id="319"/>
            <p14:sldId id="318"/>
            <p14:sldId id="261"/>
            <p14:sldId id="258"/>
            <p14:sldId id="317"/>
            <p14:sldId id="257"/>
            <p14:sldId id="320"/>
            <p14:sldId id="321"/>
            <p14:sldId id="305"/>
            <p14:sldId id="307"/>
            <p14:sldId id="308"/>
            <p14:sldId id="310"/>
            <p14:sldId id="315"/>
            <p14:sldId id="316"/>
            <p14:sldId id="329"/>
            <p14:sldId id="324"/>
            <p14:sldId id="327"/>
            <p14:sldId id="328"/>
            <p14:sldId id="331"/>
            <p14:sldId id="330"/>
          </p14:sldIdLst>
        </p14:section>
      </p14:sectionLst>
    </p:ext>
    <p:ext uri="{EFAFB233-063F-42B5-8137-9DF3F51BA10A}">
      <p15:sldGuideLst xmlns:p15="http://schemas.microsoft.com/office/powerpoint/2012/main">
        <p15:guide id="2" orient="horz" pos="3792" userDrawn="1">
          <p15:clr>
            <a:srgbClr val="A4A3A4"/>
          </p15:clr>
        </p15:guide>
        <p15:guide id="3" pos="528" userDrawn="1">
          <p15:clr>
            <a:srgbClr val="A4A3A4"/>
          </p15:clr>
        </p15:guide>
        <p15:guide id="4" pos="7128" userDrawn="1">
          <p15:clr>
            <a:srgbClr val="A4A3A4"/>
          </p15:clr>
        </p15:guide>
        <p15:guide id="5" orient="horz" pos="2808" userDrawn="1">
          <p15:clr>
            <a:srgbClr val="A4A3A4"/>
          </p15:clr>
        </p15:guide>
        <p15:guide id="6" pos="2976" userDrawn="1">
          <p15:clr>
            <a:srgbClr val="A4A3A4"/>
          </p15:clr>
        </p15:guide>
        <p15:guide id="7"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DFECFD"/>
    <a:srgbClr val="7F5D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8D230F3-CF80-4859-8CE7-A43EE81993B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2" autoAdjust="0"/>
    <p:restoredTop sz="94249" autoAdjust="0"/>
  </p:normalViewPr>
  <p:slideViewPr>
    <p:cSldViewPr snapToGrid="0">
      <p:cViewPr varScale="1">
        <p:scale>
          <a:sx n="71" d="100"/>
          <a:sy n="71" d="100"/>
        </p:scale>
        <p:origin x="456" y="66"/>
      </p:cViewPr>
      <p:guideLst>
        <p:guide orient="horz" pos="3792"/>
        <p:guide pos="528"/>
        <p:guide pos="7128"/>
        <p:guide orient="horz" pos="2808"/>
        <p:guide pos="2976"/>
        <p:guide orient="horz" pos="9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930AC7-7652-42B2-BF70-FCB50D098DB9}" type="doc">
      <dgm:prSet loTypeId="urn:microsoft.com/office/officeart/2005/8/layout/orgChart1" loCatId="hierarchy" qsTypeId="urn:microsoft.com/office/officeart/2005/8/quickstyle/3d2" qsCatId="3D" csTypeId="urn:microsoft.com/office/officeart/2005/8/colors/accent6_1" csCatId="accent6" phldr="1"/>
      <dgm:spPr/>
      <dgm:t>
        <a:bodyPr/>
        <a:lstStyle/>
        <a:p>
          <a:endParaRPr lang="en-IN"/>
        </a:p>
      </dgm:t>
    </dgm:pt>
    <dgm:pt modelId="{9A9C7C87-8A19-4DC1-8521-4F4B6CABB190}">
      <dgm:prSet custT="1"/>
      <dgm:spPr/>
      <dgm:t>
        <a:bodyPr/>
        <a:lstStyle/>
        <a:p>
          <a:r>
            <a:rPr lang="en-US" sz="2400" dirty="0"/>
            <a:t>Types of Numeric Data Type</a:t>
          </a:r>
          <a:endParaRPr lang="en-IN" sz="2400" dirty="0"/>
        </a:p>
      </dgm:t>
    </dgm:pt>
    <dgm:pt modelId="{24F385C3-700A-4CC3-B76D-22528F03215E}" type="parTrans" cxnId="{FC26BA39-9550-4303-B4BE-8310591E3A6E}">
      <dgm:prSet/>
      <dgm:spPr/>
      <dgm:t>
        <a:bodyPr/>
        <a:lstStyle/>
        <a:p>
          <a:endParaRPr lang="en-IN"/>
        </a:p>
      </dgm:t>
    </dgm:pt>
    <dgm:pt modelId="{6A23ABEA-74C4-48B6-9C8D-1C1A341BF6D7}" type="sibTrans" cxnId="{FC26BA39-9550-4303-B4BE-8310591E3A6E}">
      <dgm:prSet/>
      <dgm:spPr/>
      <dgm:t>
        <a:bodyPr/>
        <a:lstStyle/>
        <a:p>
          <a:endParaRPr lang="en-IN"/>
        </a:p>
      </dgm:t>
    </dgm:pt>
    <dgm:pt modelId="{1B3731AC-CBC7-475D-BEDC-B72DF91C8093}">
      <dgm:prSet custT="1"/>
      <dgm:spPr/>
      <dgm:t>
        <a:bodyPr/>
        <a:lstStyle/>
        <a:p>
          <a:r>
            <a:rPr lang="en-US" sz="2000" dirty="0"/>
            <a:t>INTEGER</a:t>
          </a:r>
          <a:endParaRPr lang="en-IN" sz="2000" dirty="0"/>
        </a:p>
      </dgm:t>
    </dgm:pt>
    <dgm:pt modelId="{359186CF-F079-43C0-986B-03821C0EF066}" type="parTrans" cxnId="{1310343D-44CC-4707-A308-148C7EBA8CBF}">
      <dgm:prSet/>
      <dgm:spPr/>
      <dgm:t>
        <a:bodyPr/>
        <a:lstStyle/>
        <a:p>
          <a:endParaRPr lang="en-IN"/>
        </a:p>
      </dgm:t>
    </dgm:pt>
    <dgm:pt modelId="{4BE72897-6459-428B-94F4-E136D4914810}" type="sibTrans" cxnId="{1310343D-44CC-4707-A308-148C7EBA8CBF}">
      <dgm:prSet/>
      <dgm:spPr/>
      <dgm:t>
        <a:bodyPr/>
        <a:lstStyle/>
        <a:p>
          <a:endParaRPr lang="en-IN"/>
        </a:p>
      </dgm:t>
    </dgm:pt>
    <dgm:pt modelId="{DB8BB00F-939C-4438-BFBF-753B54A4CE4B}">
      <dgm:prSet custT="1"/>
      <dgm:spPr/>
      <dgm:t>
        <a:bodyPr/>
        <a:lstStyle/>
        <a:p>
          <a:r>
            <a:rPr lang="en-US" sz="2000" dirty="0"/>
            <a:t>DECIMAL</a:t>
          </a:r>
          <a:endParaRPr lang="en-IN" sz="2000" dirty="0"/>
        </a:p>
      </dgm:t>
    </dgm:pt>
    <dgm:pt modelId="{01CC38E7-5E8F-40E7-AC4A-E45A024A3536}" type="parTrans" cxnId="{A2443223-5D67-4516-A8F1-27880CDD7D6F}">
      <dgm:prSet/>
      <dgm:spPr/>
      <dgm:t>
        <a:bodyPr/>
        <a:lstStyle/>
        <a:p>
          <a:endParaRPr lang="en-IN"/>
        </a:p>
      </dgm:t>
    </dgm:pt>
    <dgm:pt modelId="{44832E38-7CE6-42FA-93B0-CB98128C7A5D}" type="sibTrans" cxnId="{A2443223-5D67-4516-A8F1-27880CDD7D6F}">
      <dgm:prSet/>
      <dgm:spPr/>
      <dgm:t>
        <a:bodyPr/>
        <a:lstStyle/>
        <a:p>
          <a:endParaRPr lang="en-IN"/>
        </a:p>
      </dgm:t>
    </dgm:pt>
    <dgm:pt modelId="{981F5AEF-1E7F-4116-B551-DFAB976FF110}">
      <dgm:prSet custT="1"/>
      <dgm:spPr/>
      <dgm:t>
        <a:bodyPr/>
        <a:lstStyle/>
        <a:p>
          <a:r>
            <a:rPr lang="en-US" sz="2000" dirty="0"/>
            <a:t>BYTES</a:t>
          </a:r>
          <a:endParaRPr lang="en-IN" sz="2000" dirty="0"/>
        </a:p>
      </dgm:t>
    </dgm:pt>
    <dgm:pt modelId="{2524F2F0-5E92-43BC-A189-3E744042169D}" type="parTrans" cxnId="{D217E6F4-55B4-40F1-9F38-90D1DE948D95}">
      <dgm:prSet/>
      <dgm:spPr/>
      <dgm:t>
        <a:bodyPr/>
        <a:lstStyle/>
        <a:p>
          <a:endParaRPr lang="en-IN"/>
        </a:p>
      </dgm:t>
    </dgm:pt>
    <dgm:pt modelId="{280D7946-D380-45F0-9B8F-F04DDB9E6050}" type="sibTrans" cxnId="{D217E6F4-55B4-40F1-9F38-90D1DE948D95}">
      <dgm:prSet/>
      <dgm:spPr/>
      <dgm:t>
        <a:bodyPr/>
        <a:lstStyle/>
        <a:p>
          <a:endParaRPr lang="en-IN"/>
        </a:p>
      </dgm:t>
    </dgm:pt>
    <dgm:pt modelId="{E9C4D548-B305-466C-8658-FAC3EA1CDB11}" type="pres">
      <dgm:prSet presAssocID="{85930AC7-7652-42B2-BF70-FCB50D098DB9}" presName="hierChild1" presStyleCnt="0">
        <dgm:presLayoutVars>
          <dgm:orgChart val="1"/>
          <dgm:chPref val="1"/>
          <dgm:dir/>
          <dgm:animOne val="branch"/>
          <dgm:animLvl val="lvl"/>
          <dgm:resizeHandles/>
        </dgm:presLayoutVars>
      </dgm:prSet>
      <dgm:spPr/>
    </dgm:pt>
    <dgm:pt modelId="{A8F9758A-7E5B-4C5D-95E3-D6C6F3EE9925}" type="pres">
      <dgm:prSet presAssocID="{9A9C7C87-8A19-4DC1-8521-4F4B6CABB190}" presName="hierRoot1" presStyleCnt="0">
        <dgm:presLayoutVars>
          <dgm:hierBranch val="init"/>
        </dgm:presLayoutVars>
      </dgm:prSet>
      <dgm:spPr/>
    </dgm:pt>
    <dgm:pt modelId="{835C4313-D3E5-4DDB-9279-446349BEF428}" type="pres">
      <dgm:prSet presAssocID="{9A9C7C87-8A19-4DC1-8521-4F4B6CABB190}" presName="rootComposite1" presStyleCnt="0"/>
      <dgm:spPr/>
    </dgm:pt>
    <dgm:pt modelId="{B1FA0DA2-BB9B-43AC-9EF7-A47820898834}" type="pres">
      <dgm:prSet presAssocID="{9A9C7C87-8A19-4DC1-8521-4F4B6CABB190}" presName="rootText1" presStyleLbl="node0" presStyleIdx="0" presStyleCnt="1" custScaleX="123593" custScaleY="43964">
        <dgm:presLayoutVars>
          <dgm:chPref val="3"/>
        </dgm:presLayoutVars>
      </dgm:prSet>
      <dgm:spPr/>
    </dgm:pt>
    <dgm:pt modelId="{ABA1C992-EF90-451F-9B4A-FD6CEE8CA883}" type="pres">
      <dgm:prSet presAssocID="{9A9C7C87-8A19-4DC1-8521-4F4B6CABB190}" presName="rootConnector1" presStyleLbl="node1" presStyleIdx="0" presStyleCnt="0"/>
      <dgm:spPr/>
    </dgm:pt>
    <dgm:pt modelId="{2F088C6D-89EE-410E-959C-342711EA2DA4}" type="pres">
      <dgm:prSet presAssocID="{9A9C7C87-8A19-4DC1-8521-4F4B6CABB190}" presName="hierChild2" presStyleCnt="0"/>
      <dgm:spPr/>
    </dgm:pt>
    <dgm:pt modelId="{7E492EAB-BD01-43C6-BE0D-3D7722A35D64}" type="pres">
      <dgm:prSet presAssocID="{359186CF-F079-43C0-986B-03821C0EF066}" presName="Name37" presStyleLbl="parChTrans1D2" presStyleIdx="0" presStyleCnt="3"/>
      <dgm:spPr/>
    </dgm:pt>
    <dgm:pt modelId="{3A06F80C-9B9D-4B24-AB40-A6AFA44C3491}" type="pres">
      <dgm:prSet presAssocID="{1B3731AC-CBC7-475D-BEDC-B72DF91C8093}" presName="hierRoot2" presStyleCnt="0">
        <dgm:presLayoutVars>
          <dgm:hierBranch val="init"/>
        </dgm:presLayoutVars>
      </dgm:prSet>
      <dgm:spPr/>
    </dgm:pt>
    <dgm:pt modelId="{54B12E9B-241D-4D72-A4E2-4DB6FE64EF31}" type="pres">
      <dgm:prSet presAssocID="{1B3731AC-CBC7-475D-BEDC-B72DF91C8093}" presName="rootComposite" presStyleCnt="0"/>
      <dgm:spPr/>
    </dgm:pt>
    <dgm:pt modelId="{00185B8E-1EEA-4B5D-8EE8-E690216BD88F}" type="pres">
      <dgm:prSet presAssocID="{1B3731AC-CBC7-475D-BEDC-B72DF91C8093}" presName="rootText" presStyleLbl="node2" presStyleIdx="0" presStyleCnt="3" custScaleY="45574">
        <dgm:presLayoutVars>
          <dgm:chPref val="3"/>
        </dgm:presLayoutVars>
      </dgm:prSet>
      <dgm:spPr/>
    </dgm:pt>
    <dgm:pt modelId="{DCDE53FF-F8C9-4653-BEA8-1DD8C027710E}" type="pres">
      <dgm:prSet presAssocID="{1B3731AC-CBC7-475D-BEDC-B72DF91C8093}" presName="rootConnector" presStyleLbl="node2" presStyleIdx="0" presStyleCnt="3"/>
      <dgm:spPr/>
    </dgm:pt>
    <dgm:pt modelId="{CC07E057-5C60-4BF3-9CF1-9317C9D4E9B5}" type="pres">
      <dgm:prSet presAssocID="{1B3731AC-CBC7-475D-BEDC-B72DF91C8093}" presName="hierChild4" presStyleCnt="0"/>
      <dgm:spPr/>
    </dgm:pt>
    <dgm:pt modelId="{6510BD9A-C746-42F4-94AB-5FE34A469CCE}" type="pres">
      <dgm:prSet presAssocID="{1B3731AC-CBC7-475D-BEDC-B72DF91C8093}" presName="hierChild5" presStyleCnt="0"/>
      <dgm:spPr/>
    </dgm:pt>
    <dgm:pt modelId="{354AD3A4-94F6-4177-A20C-1093B0DDCEA8}" type="pres">
      <dgm:prSet presAssocID="{01CC38E7-5E8F-40E7-AC4A-E45A024A3536}" presName="Name37" presStyleLbl="parChTrans1D2" presStyleIdx="1" presStyleCnt="3"/>
      <dgm:spPr/>
    </dgm:pt>
    <dgm:pt modelId="{B5EF8997-BD27-4677-B81F-1EC978D60C00}" type="pres">
      <dgm:prSet presAssocID="{DB8BB00F-939C-4438-BFBF-753B54A4CE4B}" presName="hierRoot2" presStyleCnt="0">
        <dgm:presLayoutVars>
          <dgm:hierBranch val="init"/>
        </dgm:presLayoutVars>
      </dgm:prSet>
      <dgm:spPr/>
    </dgm:pt>
    <dgm:pt modelId="{A683D398-C2CF-464D-BE35-89533F5E9F09}" type="pres">
      <dgm:prSet presAssocID="{DB8BB00F-939C-4438-BFBF-753B54A4CE4B}" presName="rootComposite" presStyleCnt="0"/>
      <dgm:spPr/>
    </dgm:pt>
    <dgm:pt modelId="{E71B4BF3-150D-405E-914B-A43F6672CB7E}" type="pres">
      <dgm:prSet presAssocID="{DB8BB00F-939C-4438-BFBF-753B54A4CE4B}" presName="rootText" presStyleLbl="node2" presStyleIdx="1" presStyleCnt="3" custScaleY="47330">
        <dgm:presLayoutVars>
          <dgm:chPref val="3"/>
        </dgm:presLayoutVars>
      </dgm:prSet>
      <dgm:spPr/>
    </dgm:pt>
    <dgm:pt modelId="{43F782E6-3AE5-4D9E-9D19-AC53946ED200}" type="pres">
      <dgm:prSet presAssocID="{DB8BB00F-939C-4438-BFBF-753B54A4CE4B}" presName="rootConnector" presStyleLbl="node2" presStyleIdx="1" presStyleCnt="3"/>
      <dgm:spPr/>
    </dgm:pt>
    <dgm:pt modelId="{C58A7760-2546-4618-9720-97E0430405CC}" type="pres">
      <dgm:prSet presAssocID="{DB8BB00F-939C-4438-BFBF-753B54A4CE4B}" presName="hierChild4" presStyleCnt="0"/>
      <dgm:spPr/>
    </dgm:pt>
    <dgm:pt modelId="{C83FB6DE-5A04-4525-8596-A90229351CAC}" type="pres">
      <dgm:prSet presAssocID="{DB8BB00F-939C-4438-BFBF-753B54A4CE4B}" presName="hierChild5" presStyleCnt="0"/>
      <dgm:spPr/>
    </dgm:pt>
    <dgm:pt modelId="{9759CDC2-5710-4745-9F76-FBE57D1F7D4E}" type="pres">
      <dgm:prSet presAssocID="{2524F2F0-5E92-43BC-A189-3E744042169D}" presName="Name37" presStyleLbl="parChTrans1D2" presStyleIdx="2" presStyleCnt="3"/>
      <dgm:spPr/>
    </dgm:pt>
    <dgm:pt modelId="{6AF3F09F-B8E1-4924-9BAC-D67A0C6B70DB}" type="pres">
      <dgm:prSet presAssocID="{981F5AEF-1E7F-4116-B551-DFAB976FF110}" presName="hierRoot2" presStyleCnt="0">
        <dgm:presLayoutVars>
          <dgm:hierBranch val="init"/>
        </dgm:presLayoutVars>
      </dgm:prSet>
      <dgm:spPr/>
    </dgm:pt>
    <dgm:pt modelId="{73DACE9D-A2D0-45CC-BF14-54D48CF93FCA}" type="pres">
      <dgm:prSet presAssocID="{981F5AEF-1E7F-4116-B551-DFAB976FF110}" presName="rootComposite" presStyleCnt="0"/>
      <dgm:spPr/>
    </dgm:pt>
    <dgm:pt modelId="{C10DC025-8AEA-4C8E-B2E4-F511A9CA754A}" type="pres">
      <dgm:prSet presAssocID="{981F5AEF-1E7F-4116-B551-DFAB976FF110}" presName="rootText" presStyleLbl="node2" presStyleIdx="2" presStyleCnt="3" custScaleY="47330">
        <dgm:presLayoutVars>
          <dgm:chPref val="3"/>
        </dgm:presLayoutVars>
      </dgm:prSet>
      <dgm:spPr/>
    </dgm:pt>
    <dgm:pt modelId="{00443749-305C-4FDB-8D64-CB8910A431DC}" type="pres">
      <dgm:prSet presAssocID="{981F5AEF-1E7F-4116-B551-DFAB976FF110}" presName="rootConnector" presStyleLbl="node2" presStyleIdx="2" presStyleCnt="3"/>
      <dgm:spPr/>
    </dgm:pt>
    <dgm:pt modelId="{C83AD78B-FACD-4AD9-AE7C-83D4B63A81D2}" type="pres">
      <dgm:prSet presAssocID="{981F5AEF-1E7F-4116-B551-DFAB976FF110}" presName="hierChild4" presStyleCnt="0"/>
      <dgm:spPr/>
    </dgm:pt>
    <dgm:pt modelId="{29716F4F-442C-439F-8BD9-DD2EDCA91AB0}" type="pres">
      <dgm:prSet presAssocID="{981F5AEF-1E7F-4116-B551-DFAB976FF110}" presName="hierChild5" presStyleCnt="0"/>
      <dgm:spPr/>
    </dgm:pt>
    <dgm:pt modelId="{44350304-4BD9-4ED9-A0B7-B1A45EB3F1A5}" type="pres">
      <dgm:prSet presAssocID="{9A9C7C87-8A19-4DC1-8521-4F4B6CABB190}" presName="hierChild3" presStyleCnt="0"/>
      <dgm:spPr/>
    </dgm:pt>
  </dgm:ptLst>
  <dgm:cxnLst>
    <dgm:cxn modelId="{9124E401-2F1C-4F64-A241-EA9050BEEFC9}" type="presOf" srcId="{DB8BB00F-939C-4438-BFBF-753B54A4CE4B}" destId="{43F782E6-3AE5-4D9E-9D19-AC53946ED200}" srcOrd="1" destOrd="0" presId="urn:microsoft.com/office/officeart/2005/8/layout/orgChart1"/>
    <dgm:cxn modelId="{BE75FA13-2E52-4AC4-8527-43191C84EF6F}" type="presOf" srcId="{9A9C7C87-8A19-4DC1-8521-4F4B6CABB190}" destId="{ABA1C992-EF90-451F-9B4A-FD6CEE8CA883}" srcOrd="1" destOrd="0" presId="urn:microsoft.com/office/officeart/2005/8/layout/orgChart1"/>
    <dgm:cxn modelId="{A2443223-5D67-4516-A8F1-27880CDD7D6F}" srcId="{9A9C7C87-8A19-4DC1-8521-4F4B6CABB190}" destId="{DB8BB00F-939C-4438-BFBF-753B54A4CE4B}" srcOrd="1" destOrd="0" parTransId="{01CC38E7-5E8F-40E7-AC4A-E45A024A3536}" sibTransId="{44832E38-7CE6-42FA-93B0-CB98128C7A5D}"/>
    <dgm:cxn modelId="{6A171D37-346B-4948-BF6F-BA7C2DA24C5A}" type="presOf" srcId="{359186CF-F079-43C0-986B-03821C0EF066}" destId="{7E492EAB-BD01-43C6-BE0D-3D7722A35D64}" srcOrd="0" destOrd="0" presId="urn:microsoft.com/office/officeart/2005/8/layout/orgChart1"/>
    <dgm:cxn modelId="{3C8C3439-3200-4913-9CA5-451E6B0B1BB9}" type="presOf" srcId="{1B3731AC-CBC7-475D-BEDC-B72DF91C8093}" destId="{00185B8E-1EEA-4B5D-8EE8-E690216BD88F}" srcOrd="0" destOrd="0" presId="urn:microsoft.com/office/officeart/2005/8/layout/orgChart1"/>
    <dgm:cxn modelId="{FC26BA39-9550-4303-B4BE-8310591E3A6E}" srcId="{85930AC7-7652-42B2-BF70-FCB50D098DB9}" destId="{9A9C7C87-8A19-4DC1-8521-4F4B6CABB190}" srcOrd="0" destOrd="0" parTransId="{24F385C3-700A-4CC3-B76D-22528F03215E}" sibTransId="{6A23ABEA-74C4-48B6-9C8D-1C1A341BF6D7}"/>
    <dgm:cxn modelId="{1310343D-44CC-4707-A308-148C7EBA8CBF}" srcId="{9A9C7C87-8A19-4DC1-8521-4F4B6CABB190}" destId="{1B3731AC-CBC7-475D-BEDC-B72DF91C8093}" srcOrd="0" destOrd="0" parTransId="{359186CF-F079-43C0-986B-03821C0EF066}" sibTransId="{4BE72897-6459-428B-94F4-E136D4914810}"/>
    <dgm:cxn modelId="{0D875F64-C450-4F88-9327-16C9B06E3126}" type="presOf" srcId="{85930AC7-7652-42B2-BF70-FCB50D098DB9}" destId="{E9C4D548-B305-466C-8658-FAC3EA1CDB11}" srcOrd="0" destOrd="0" presId="urn:microsoft.com/office/officeart/2005/8/layout/orgChart1"/>
    <dgm:cxn modelId="{0B6B4A64-0E49-47F3-815E-13E1986B07FE}" type="presOf" srcId="{981F5AEF-1E7F-4116-B551-DFAB976FF110}" destId="{00443749-305C-4FDB-8D64-CB8910A431DC}" srcOrd="1" destOrd="0" presId="urn:microsoft.com/office/officeart/2005/8/layout/orgChart1"/>
    <dgm:cxn modelId="{9BEA2F80-3332-4836-B528-BD94E1A1C2DC}" type="presOf" srcId="{01CC38E7-5E8F-40E7-AC4A-E45A024A3536}" destId="{354AD3A4-94F6-4177-A20C-1093B0DDCEA8}" srcOrd="0" destOrd="0" presId="urn:microsoft.com/office/officeart/2005/8/layout/orgChart1"/>
    <dgm:cxn modelId="{258771E1-EDCC-483D-AA1C-4F1D9017B588}" type="presOf" srcId="{981F5AEF-1E7F-4116-B551-DFAB976FF110}" destId="{C10DC025-8AEA-4C8E-B2E4-F511A9CA754A}" srcOrd="0" destOrd="0" presId="urn:microsoft.com/office/officeart/2005/8/layout/orgChart1"/>
    <dgm:cxn modelId="{7256BAE1-CC5F-4204-8C40-DC35DD9D1B0C}" type="presOf" srcId="{DB8BB00F-939C-4438-BFBF-753B54A4CE4B}" destId="{E71B4BF3-150D-405E-914B-A43F6672CB7E}" srcOrd="0" destOrd="0" presId="urn:microsoft.com/office/officeart/2005/8/layout/orgChart1"/>
    <dgm:cxn modelId="{EA2B25E5-22D4-44D5-8B1E-563CCA6044D0}" type="presOf" srcId="{9A9C7C87-8A19-4DC1-8521-4F4B6CABB190}" destId="{B1FA0DA2-BB9B-43AC-9EF7-A47820898834}" srcOrd="0" destOrd="0" presId="urn:microsoft.com/office/officeart/2005/8/layout/orgChart1"/>
    <dgm:cxn modelId="{C5B5E9E6-D596-4201-8015-2C5794FCA0EF}" type="presOf" srcId="{2524F2F0-5E92-43BC-A189-3E744042169D}" destId="{9759CDC2-5710-4745-9F76-FBE57D1F7D4E}" srcOrd="0" destOrd="0" presId="urn:microsoft.com/office/officeart/2005/8/layout/orgChart1"/>
    <dgm:cxn modelId="{D217E6F4-55B4-40F1-9F38-90D1DE948D95}" srcId="{9A9C7C87-8A19-4DC1-8521-4F4B6CABB190}" destId="{981F5AEF-1E7F-4116-B551-DFAB976FF110}" srcOrd="2" destOrd="0" parTransId="{2524F2F0-5E92-43BC-A189-3E744042169D}" sibTransId="{280D7946-D380-45F0-9B8F-F04DDB9E6050}"/>
    <dgm:cxn modelId="{7783ABFC-6DD3-4CCB-A4DB-79A8D9D0662B}" type="presOf" srcId="{1B3731AC-CBC7-475D-BEDC-B72DF91C8093}" destId="{DCDE53FF-F8C9-4653-BEA8-1DD8C027710E}" srcOrd="1" destOrd="0" presId="urn:microsoft.com/office/officeart/2005/8/layout/orgChart1"/>
    <dgm:cxn modelId="{30014839-92FF-4F6A-B50A-69A656575B19}" type="presParOf" srcId="{E9C4D548-B305-466C-8658-FAC3EA1CDB11}" destId="{A8F9758A-7E5B-4C5D-95E3-D6C6F3EE9925}" srcOrd="0" destOrd="0" presId="urn:microsoft.com/office/officeart/2005/8/layout/orgChart1"/>
    <dgm:cxn modelId="{9A65CA92-FC42-4CB8-97D8-22655DDDEE70}" type="presParOf" srcId="{A8F9758A-7E5B-4C5D-95E3-D6C6F3EE9925}" destId="{835C4313-D3E5-4DDB-9279-446349BEF428}" srcOrd="0" destOrd="0" presId="urn:microsoft.com/office/officeart/2005/8/layout/orgChart1"/>
    <dgm:cxn modelId="{63E9ED5F-0DF4-4A58-A80C-43B6242F88D2}" type="presParOf" srcId="{835C4313-D3E5-4DDB-9279-446349BEF428}" destId="{B1FA0DA2-BB9B-43AC-9EF7-A47820898834}" srcOrd="0" destOrd="0" presId="urn:microsoft.com/office/officeart/2005/8/layout/orgChart1"/>
    <dgm:cxn modelId="{AB92641E-09CE-4597-AE43-9635D8CC5CFF}" type="presParOf" srcId="{835C4313-D3E5-4DDB-9279-446349BEF428}" destId="{ABA1C992-EF90-451F-9B4A-FD6CEE8CA883}" srcOrd="1" destOrd="0" presId="urn:microsoft.com/office/officeart/2005/8/layout/orgChart1"/>
    <dgm:cxn modelId="{94D5694A-270E-4AC4-B046-A98D77646429}" type="presParOf" srcId="{A8F9758A-7E5B-4C5D-95E3-D6C6F3EE9925}" destId="{2F088C6D-89EE-410E-959C-342711EA2DA4}" srcOrd="1" destOrd="0" presId="urn:microsoft.com/office/officeart/2005/8/layout/orgChart1"/>
    <dgm:cxn modelId="{F1B609E3-2834-48CC-9AAB-46FEEFECBC61}" type="presParOf" srcId="{2F088C6D-89EE-410E-959C-342711EA2DA4}" destId="{7E492EAB-BD01-43C6-BE0D-3D7722A35D64}" srcOrd="0" destOrd="0" presId="urn:microsoft.com/office/officeart/2005/8/layout/orgChart1"/>
    <dgm:cxn modelId="{AB07011A-0408-499D-A150-2EEC8A0A8963}" type="presParOf" srcId="{2F088C6D-89EE-410E-959C-342711EA2DA4}" destId="{3A06F80C-9B9D-4B24-AB40-A6AFA44C3491}" srcOrd="1" destOrd="0" presId="urn:microsoft.com/office/officeart/2005/8/layout/orgChart1"/>
    <dgm:cxn modelId="{32F22774-2533-4A41-815E-CB217E7F9F1D}" type="presParOf" srcId="{3A06F80C-9B9D-4B24-AB40-A6AFA44C3491}" destId="{54B12E9B-241D-4D72-A4E2-4DB6FE64EF31}" srcOrd="0" destOrd="0" presId="urn:microsoft.com/office/officeart/2005/8/layout/orgChart1"/>
    <dgm:cxn modelId="{94643508-14DF-475F-9E60-DA78C03B35BA}" type="presParOf" srcId="{54B12E9B-241D-4D72-A4E2-4DB6FE64EF31}" destId="{00185B8E-1EEA-4B5D-8EE8-E690216BD88F}" srcOrd="0" destOrd="0" presId="urn:microsoft.com/office/officeart/2005/8/layout/orgChart1"/>
    <dgm:cxn modelId="{7C19B72B-CEB7-413A-A4A2-61F4397EE939}" type="presParOf" srcId="{54B12E9B-241D-4D72-A4E2-4DB6FE64EF31}" destId="{DCDE53FF-F8C9-4653-BEA8-1DD8C027710E}" srcOrd="1" destOrd="0" presId="urn:microsoft.com/office/officeart/2005/8/layout/orgChart1"/>
    <dgm:cxn modelId="{A8BDAEF0-51CF-4001-8597-47B2F5E0E16B}" type="presParOf" srcId="{3A06F80C-9B9D-4B24-AB40-A6AFA44C3491}" destId="{CC07E057-5C60-4BF3-9CF1-9317C9D4E9B5}" srcOrd="1" destOrd="0" presId="urn:microsoft.com/office/officeart/2005/8/layout/orgChart1"/>
    <dgm:cxn modelId="{C7F84C25-CA0C-4236-867D-59BCB54243DC}" type="presParOf" srcId="{3A06F80C-9B9D-4B24-AB40-A6AFA44C3491}" destId="{6510BD9A-C746-42F4-94AB-5FE34A469CCE}" srcOrd="2" destOrd="0" presId="urn:microsoft.com/office/officeart/2005/8/layout/orgChart1"/>
    <dgm:cxn modelId="{EB51B193-4A3A-488F-9B9F-DC2B14BD4B19}" type="presParOf" srcId="{2F088C6D-89EE-410E-959C-342711EA2DA4}" destId="{354AD3A4-94F6-4177-A20C-1093B0DDCEA8}" srcOrd="2" destOrd="0" presId="urn:microsoft.com/office/officeart/2005/8/layout/orgChart1"/>
    <dgm:cxn modelId="{F1342F4D-AD6A-47B1-9C64-57873248737C}" type="presParOf" srcId="{2F088C6D-89EE-410E-959C-342711EA2DA4}" destId="{B5EF8997-BD27-4677-B81F-1EC978D60C00}" srcOrd="3" destOrd="0" presId="urn:microsoft.com/office/officeart/2005/8/layout/orgChart1"/>
    <dgm:cxn modelId="{57F918ED-72A6-425F-A942-09845BBCBE41}" type="presParOf" srcId="{B5EF8997-BD27-4677-B81F-1EC978D60C00}" destId="{A683D398-C2CF-464D-BE35-89533F5E9F09}" srcOrd="0" destOrd="0" presId="urn:microsoft.com/office/officeart/2005/8/layout/orgChart1"/>
    <dgm:cxn modelId="{1ADE558E-425D-4BAE-A27E-4A68C5BF6CDB}" type="presParOf" srcId="{A683D398-C2CF-464D-BE35-89533F5E9F09}" destId="{E71B4BF3-150D-405E-914B-A43F6672CB7E}" srcOrd="0" destOrd="0" presId="urn:microsoft.com/office/officeart/2005/8/layout/orgChart1"/>
    <dgm:cxn modelId="{5F872E9B-2216-43C4-8C11-AD75528E0DBA}" type="presParOf" srcId="{A683D398-C2CF-464D-BE35-89533F5E9F09}" destId="{43F782E6-3AE5-4D9E-9D19-AC53946ED200}" srcOrd="1" destOrd="0" presId="urn:microsoft.com/office/officeart/2005/8/layout/orgChart1"/>
    <dgm:cxn modelId="{1602EA0B-20B3-4053-ADD5-4DCFD55D4AB5}" type="presParOf" srcId="{B5EF8997-BD27-4677-B81F-1EC978D60C00}" destId="{C58A7760-2546-4618-9720-97E0430405CC}" srcOrd="1" destOrd="0" presId="urn:microsoft.com/office/officeart/2005/8/layout/orgChart1"/>
    <dgm:cxn modelId="{F69E7A1B-70BC-40AA-B28C-7F2838966DD2}" type="presParOf" srcId="{B5EF8997-BD27-4677-B81F-1EC978D60C00}" destId="{C83FB6DE-5A04-4525-8596-A90229351CAC}" srcOrd="2" destOrd="0" presId="urn:microsoft.com/office/officeart/2005/8/layout/orgChart1"/>
    <dgm:cxn modelId="{D77F9F18-224D-4692-99F4-7C37F1795F28}" type="presParOf" srcId="{2F088C6D-89EE-410E-959C-342711EA2DA4}" destId="{9759CDC2-5710-4745-9F76-FBE57D1F7D4E}" srcOrd="4" destOrd="0" presId="urn:microsoft.com/office/officeart/2005/8/layout/orgChart1"/>
    <dgm:cxn modelId="{7F5B7DDF-FCE1-4E2C-A835-021986156D89}" type="presParOf" srcId="{2F088C6D-89EE-410E-959C-342711EA2DA4}" destId="{6AF3F09F-B8E1-4924-9BAC-D67A0C6B70DB}" srcOrd="5" destOrd="0" presId="urn:microsoft.com/office/officeart/2005/8/layout/orgChart1"/>
    <dgm:cxn modelId="{704F4926-C25A-4530-949B-777597D20093}" type="presParOf" srcId="{6AF3F09F-B8E1-4924-9BAC-D67A0C6B70DB}" destId="{73DACE9D-A2D0-45CC-BF14-54D48CF93FCA}" srcOrd="0" destOrd="0" presId="urn:microsoft.com/office/officeart/2005/8/layout/orgChart1"/>
    <dgm:cxn modelId="{C7ACB570-FED5-42F3-9E5D-20265A237E24}" type="presParOf" srcId="{73DACE9D-A2D0-45CC-BF14-54D48CF93FCA}" destId="{C10DC025-8AEA-4C8E-B2E4-F511A9CA754A}" srcOrd="0" destOrd="0" presId="urn:microsoft.com/office/officeart/2005/8/layout/orgChart1"/>
    <dgm:cxn modelId="{F253F11D-553A-4A02-A190-B77621C886A4}" type="presParOf" srcId="{73DACE9D-A2D0-45CC-BF14-54D48CF93FCA}" destId="{00443749-305C-4FDB-8D64-CB8910A431DC}" srcOrd="1" destOrd="0" presId="urn:microsoft.com/office/officeart/2005/8/layout/orgChart1"/>
    <dgm:cxn modelId="{251DA8ED-2D88-4E14-8AA4-DCBAEE4C9EF9}" type="presParOf" srcId="{6AF3F09F-B8E1-4924-9BAC-D67A0C6B70DB}" destId="{C83AD78B-FACD-4AD9-AE7C-83D4B63A81D2}" srcOrd="1" destOrd="0" presId="urn:microsoft.com/office/officeart/2005/8/layout/orgChart1"/>
    <dgm:cxn modelId="{51BAD890-6300-4189-B371-74769A7234B1}" type="presParOf" srcId="{6AF3F09F-B8E1-4924-9BAC-D67A0C6B70DB}" destId="{29716F4F-442C-439F-8BD9-DD2EDCA91AB0}" srcOrd="2" destOrd="0" presId="urn:microsoft.com/office/officeart/2005/8/layout/orgChart1"/>
    <dgm:cxn modelId="{49FA0B23-781C-4C14-B659-1FD41FF1C234}" type="presParOf" srcId="{A8F9758A-7E5B-4C5D-95E3-D6C6F3EE9925}" destId="{44350304-4BD9-4ED9-A0B7-B1A45EB3F1A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0323FB-B11F-476A-A6C8-47E41F86E53F}" type="doc">
      <dgm:prSet loTypeId="urn:microsoft.com/office/officeart/2005/8/layout/orgChart1" loCatId="hierarchy" qsTypeId="urn:microsoft.com/office/officeart/2005/8/quickstyle/3d2" qsCatId="3D" csTypeId="urn:microsoft.com/office/officeart/2005/8/colors/accent6_1" csCatId="accent6" phldr="1"/>
      <dgm:spPr/>
      <dgm:t>
        <a:bodyPr/>
        <a:lstStyle/>
        <a:p>
          <a:endParaRPr lang="en-IN"/>
        </a:p>
      </dgm:t>
    </dgm:pt>
    <dgm:pt modelId="{2FAA7F44-20C2-4C61-B68C-79B480716C99}">
      <dgm:prSet custT="1"/>
      <dgm:spPr/>
      <dgm:t>
        <a:bodyPr/>
        <a:lstStyle/>
        <a:p>
          <a:r>
            <a:rPr lang="en-US" sz="2400" dirty="0"/>
            <a:t>Types of String Data type</a:t>
          </a:r>
          <a:endParaRPr lang="en-IN" sz="2400" dirty="0"/>
        </a:p>
      </dgm:t>
    </dgm:pt>
    <dgm:pt modelId="{B7772A69-CD1C-43A3-912A-5E5304F4D386}" type="parTrans" cxnId="{A622930A-1FDA-428A-AA27-EDCF24B2C326}">
      <dgm:prSet/>
      <dgm:spPr/>
      <dgm:t>
        <a:bodyPr/>
        <a:lstStyle/>
        <a:p>
          <a:endParaRPr lang="en-IN"/>
        </a:p>
      </dgm:t>
    </dgm:pt>
    <dgm:pt modelId="{02CDB468-86B7-452B-A4C3-668BD70F0AD8}" type="sibTrans" cxnId="{A622930A-1FDA-428A-AA27-EDCF24B2C326}">
      <dgm:prSet/>
      <dgm:spPr/>
      <dgm:t>
        <a:bodyPr/>
        <a:lstStyle/>
        <a:p>
          <a:endParaRPr lang="en-IN"/>
        </a:p>
      </dgm:t>
    </dgm:pt>
    <dgm:pt modelId="{EBDE05FA-5BBE-4712-AF87-E3458D3347AB}">
      <dgm:prSet custT="1"/>
      <dgm:spPr/>
      <dgm:t>
        <a:bodyPr/>
        <a:lstStyle/>
        <a:p>
          <a:r>
            <a:rPr lang="en-US" sz="2000" dirty="0"/>
            <a:t>CHAR</a:t>
          </a:r>
          <a:endParaRPr lang="en-IN" sz="2000" dirty="0"/>
        </a:p>
      </dgm:t>
    </dgm:pt>
    <dgm:pt modelId="{F78AF91A-06D1-42F1-948A-BFCD78E4D6ED}" type="parTrans" cxnId="{7AA7DDC7-7732-47FB-8581-A33A92360CC5}">
      <dgm:prSet/>
      <dgm:spPr/>
      <dgm:t>
        <a:bodyPr/>
        <a:lstStyle/>
        <a:p>
          <a:endParaRPr lang="en-IN"/>
        </a:p>
      </dgm:t>
    </dgm:pt>
    <dgm:pt modelId="{18109892-7913-43D9-BE61-B7934A55E66B}" type="sibTrans" cxnId="{7AA7DDC7-7732-47FB-8581-A33A92360CC5}">
      <dgm:prSet/>
      <dgm:spPr/>
      <dgm:t>
        <a:bodyPr/>
        <a:lstStyle/>
        <a:p>
          <a:endParaRPr lang="en-IN"/>
        </a:p>
      </dgm:t>
    </dgm:pt>
    <dgm:pt modelId="{65D631EB-3140-4675-8FB2-F53EF94FB2E6}">
      <dgm:prSet custT="1"/>
      <dgm:spPr/>
      <dgm:t>
        <a:bodyPr/>
        <a:lstStyle/>
        <a:p>
          <a:r>
            <a:rPr lang="en-US" sz="2000" dirty="0"/>
            <a:t>VARCHAR</a:t>
          </a:r>
          <a:endParaRPr lang="en-IN" sz="2000" dirty="0"/>
        </a:p>
      </dgm:t>
    </dgm:pt>
    <dgm:pt modelId="{BC48C120-A7D1-4BB7-AA8B-2E9901CA4B60}" type="parTrans" cxnId="{2529884E-59B5-4592-B415-965A6AE451DD}">
      <dgm:prSet/>
      <dgm:spPr/>
      <dgm:t>
        <a:bodyPr/>
        <a:lstStyle/>
        <a:p>
          <a:endParaRPr lang="en-IN"/>
        </a:p>
      </dgm:t>
    </dgm:pt>
    <dgm:pt modelId="{FEA24C17-8B5D-4ABD-8805-EF82C5245B48}" type="sibTrans" cxnId="{2529884E-59B5-4592-B415-965A6AE451DD}">
      <dgm:prSet/>
      <dgm:spPr/>
      <dgm:t>
        <a:bodyPr/>
        <a:lstStyle/>
        <a:p>
          <a:endParaRPr lang="en-IN"/>
        </a:p>
      </dgm:t>
    </dgm:pt>
    <dgm:pt modelId="{468DBB6D-367B-433B-99FA-19F98CDF2B9A}">
      <dgm:prSet custT="1"/>
      <dgm:spPr/>
      <dgm:t>
        <a:bodyPr/>
        <a:lstStyle/>
        <a:p>
          <a:r>
            <a:rPr lang="en-US" sz="2000" dirty="0"/>
            <a:t>Text</a:t>
          </a:r>
          <a:endParaRPr lang="en-IN" sz="2000" dirty="0"/>
        </a:p>
      </dgm:t>
    </dgm:pt>
    <dgm:pt modelId="{90AFBAED-3F07-4341-9F4C-0E9D644D7142}" type="parTrans" cxnId="{8092D392-E2A5-4E9A-9EF8-31F9772BC8DA}">
      <dgm:prSet/>
      <dgm:spPr/>
      <dgm:t>
        <a:bodyPr/>
        <a:lstStyle/>
        <a:p>
          <a:endParaRPr lang="en-IN"/>
        </a:p>
      </dgm:t>
    </dgm:pt>
    <dgm:pt modelId="{3FEAA7DC-0234-4D8F-9FB1-B649C76F4FF5}" type="sibTrans" cxnId="{8092D392-E2A5-4E9A-9EF8-31F9772BC8DA}">
      <dgm:prSet/>
      <dgm:spPr/>
      <dgm:t>
        <a:bodyPr/>
        <a:lstStyle/>
        <a:p>
          <a:endParaRPr lang="en-IN"/>
        </a:p>
      </dgm:t>
    </dgm:pt>
    <dgm:pt modelId="{0D05A1E7-14C4-451D-8E15-6CDBD7EF814D}" type="pres">
      <dgm:prSet presAssocID="{600323FB-B11F-476A-A6C8-47E41F86E53F}" presName="hierChild1" presStyleCnt="0">
        <dgm:presLayoutVars>
          <dgm:orgChart val="1"/>
          <dgm:chPref val="1"/>
          <dgm:dir/>
          <dgm:animOne val="branch"/>
          <dgm:animLvl val="lvl"/>
          <dgm:resizeHandles/>
        </dgm:presLayoutVars>
      </dgm:prSet>
      <dgm:spPr/>
    </dgm:pt>
    <dgm:pt modelId="{B7EA94D1-799C-4D70-8E5D-71E0F60FA0DC}" type="pres">
      <dgm:prSet presAssocID="{2FAA7F44-20C2-4C61-B68C-79B480716C99}" presName="hierRoot1" presStyleCnt="0">
        <dgm:presLayoutVars>
          <dgm:hierBranch val="init"/>
        </dgm:presLayoutVars>
      </dgm:prSet>
      <dgm:spPr/>
    </dgm:pt>
    <dgm:pt modelId="{E893B2A1-067B-49B3-818E-E632BEBE759C}" type="pres">
      <dgm:prSet presAssocID="{2FAA7F44-20C2-4C61-B68C-79B480716C99}" presName="rootComposite1" presStyleCnt="0"/>
      <dgm:spPr/>
    </dgm:pt>
    <dgm:pt modelId="{BE666736-19DC-4BC3-8A69-8D8240FB0F83}" type="pres">
      <dgm:prSet presAssocID="{2FAA7F44-20C2-4C61-B68C-79B480716C99}" presName="rootText1" presStyleLbl="node0" presStyleIdx="0" presStyleCnt="1" custScaleX="186530" custScaleY="58992">
        <dgm:presLayoutVars>
          <dgm:chPref val="3"/>
        </dgm:presLayoutVars>
      </dgm:prSet>
      <dgm:spPr/>
    </dgm:pt>
    <dgm:pt modelId="{C7302423-EDCE-4BCA-987F-214E1A6F4297}" type="pres">
      <dgm:prSet presAssocID="{2FAA7F44-20C2-4C61-B68C-79B480716C99}" presName="rootConnector1" presStyleLbl="node1" presStyleIdx="0" presStyleCnt="0"/>
      <dgm:spPr/>
    </dgm:pt>
    <dgm:pt modelId="{5D1D15C9-F437-4EE4-AF24-B2DFFF1AF293}" type="pres">
      <dgm:prSet presAssocID="{2FAA7F44-20C2-4C61-B68C-79B480716C99}" presName="hierChild2" presStyleCnt="0"/>
      <dgm:spPr/>
    </dgm:pt>
    <dgm:pt modelId="{2EB131B7-2F5B-4F8D-A9A4-C9C87C134AA0}" type="pres">
      <dgm:prSet presAssocID="{F78AF91A-06D1-42F1-948A-BFCD78E4D6ED}" presName="Name37" presStyleLbl="parChTrans1D2" presStyleIdx="0" presStyleCnt="3"/>
      <dgm:spPr/>
    </dgm:pt>
    <dgm:pt modelId="{19607A73-C171-41F6-BBB3-2FCE0A7897D9}" type="pres">
      <dgm:prSet presAssocID="{EBDE05FA-5BBE-4712-AF87-E3458D3347AB}" presName="hierRoot2" presStyleCnt="0">
        <dgm:presLayoutVars>
          <dgm:hierBranch val="init"/>
        </dgm:presLayoutVars>
      </dgm:prSet>
      <dgm:spPr/>
    </dgm:pt>
    <dgm:pt modelId="{A91A7DF6-1B56-4E2D-B89A-89F2BDF37A99}" type="pres">
      <dgm:prSet presAssocID="{EBDE05FA-5BBE-4712-AF87-E3458D3347AB}" presName="rootComposite" presStyleCnt="0"/>
      <dgm:spPr/>
    </dgm:pt>
    <dgm:pt modelId="{B8C58936-F012-4993-933D-C08123A913A6}" type="pres">
      <dgm:prSet presAssocID="{EBDE05FA-5BBE-4712-AF87-E3458D3347AB}" presName="rootText" presStyleLbl="node2" presStyleIdx="0" presStyleCnt="3" custScaleY="50074" custLinFactNeighborX="-23" custLinFactNeighborY="952">
        <dgm:presLayoutVars>
          <dgm:chPref val="3"/>
        </dgm:presLayoutVars>
      </dgm:prSet>
      <dgm:spPr/>
    </dgm:pt>
    <dgm:pt modelId="{FF228094-1C1A-44E9-ACFC-1519BBDD33B8}" type="pres">
      <dgm:prSet presAssocID="{EBDE05FA-5BBE-4712-AF87-E3458D3347AB}" presName="rootConnector" presStyleLbl="node2" presStyleIdx="0" presStyleCnt="3"/>
      <dgm:spPr/>
    </dgm:pt>
    <dgm:pt modelId="{112D5A18-7780-436A-A6FF-977FEA95E762}" type="pres">
      <dgm:prSet presAssocID="{EBDE05FA-5BBE-4712-AF87-E3458D3347AB}" presName="hierChild4" presStyleCnt="0"/>
      <dgm:spPr/>
    </dgm:pt>
    <dgm:pt modelId="{123441D3-CF6C-40FA-8D6D-C41795CB8492}" type="pres">
      <dgm:prSet presAssocID="{EBDE05FA-5BBE-4712-AF87-E3458D3347AB}" presName="hierChild5" presStyleCnt="0"/>
      <dgm:spPr/>
    </dgm:pt>
    <dgm:pt modelId="{502FF74A-3C70-43C6-8D46-9D6FC8C5F2E5}" type="pres">
      <dgm:prSet presAssocID="{BC48C120-A7D1-4BB7-AA8B-2E9901CA4B60}" presName="Name37" presStyleLbl="parChTrans1D2" presStyleIdx="1" presStyleCnt="3"/>
      <dgm:spPr/>
    </dgm:pt>
    <dgm:pt modelId="{60277485-C3BB-4A33-BDE4-4074AB01D896}" type="pres">
      <dgm:prSet presAssocID="{65D631EB-3140-4675-8FB2-F53EF94FB2E6}" presName="hierRoot2" presStyleCnt="0">
        <dgm:presLayoutVars>
          <dgm:hierBranch val="init"/>
        </dgm:presLayoutVars>
      </dgm:prSet>
      <dgm:spPr/>
    </dgm:pt>
    <dgm:pt modelId="{7BCC740A-1513-4BCE-9780-2B2F2605F318}" type="pres">
      <dgm:prSet presAssocID="{65D631EB-3140-4675-8FB2-F53EF94FB2E6}" presName="rootComposite" presStyleCnt="0"/>
      <dgm:spPr/>
    </dgm:pt>
    <dgm:pt modelId="{EC594C0D-55B9-48CD-8E40-CCD7A54BC4D8}" type="pres">
      <dgm:prSet presAssocID="{65D631EB-3140-4675-8FB2-F53EF94FB2E6}" presName="rootText" presStyleLbl="node2" presStyleIdx="1" presStyleCnt="3" custScaleY="50521">
        <dgm:presLayoutVars>
          <dgm:chPref val="3"/>
        </dgm:presLayoutVars>
      </dgm:prSet>
      <dgm:spPr/>
    </dgm:pt>
    <dgm:pt modelId="{2AE3BA7E-01E3-431A-A8DC-772099C8D54E}" type="pres">
      <dgm:prSet presAssocID="{65D631EB-3140-4675-8FB2-F53EF94FB2E6}" presName="rootConnector" presStyleLbl="node2" presStyleIdx="1" presStyleCnt="3"/>
      <dgm:spPr/>
    </dgm:pt>
    <dgm:pt modelId="{D3C5B397-6AD3-4C9E-87A5-9E4C66CD4583}" type="pres">
      <dgm:prSet presAssocID="{65D631EB-3140-4675-8FB2-F53EF94FB2E6}" presName="hierChild4" presStyleCnt="0"/>
      <dgm:spPr/>
    </dgm:pt>
    <dgm:pt modelId="{5F200B43-D56C-4DDC-96B3-09FB01EDB773}" type="pres">
      <dgm:prSet presAssocID="{65D631EB-3140-4675-8FB2-F53EF94FB2E6}" presName="hierChild5" presStyleCnt="0"/>
      <dgm:spPr/>
    </dgm:pt>
    <dgm:pt modelId="{978B0C75-6594-4FD1-8C7F-3EB7741FA90F}" type="pres">
      <dgm:prSet presAssocID="{90AFBAED-3F07-4341-9F4C-0E9D644D7142}" presName="Name37" presStyleLbl="parChTrans1D2" presStyleIdx="2" presStyleCnt="3"/>
      <dgm:spPr/>
    </dgm:pt>
    <dgm:pt modelId="{13100EB8-32D1-4C9B-AF68-3FB1072DD217}" type="pres">
      <dgm:prSet presAssocID="{468DBB6D-367B-433B-99FA-19F98CDF2B9A}" presName="hierRoot2" presStyleCnt="0">
        <dgm:presLayoutVars>
          <dgm:hierBranch val="init"/>
        </dgm:presLayoutVars>
      </dgm:prSet>
      <dgm:spPr/>
    </dgm:pt>
    <dgm:pt modelId="{652B1960-9DC0-48A3-B4B8-5FEF3436746A}" type="pres">
      <dgm:prSet presAssocID="{468DBB6D-367B-433B-99FA-19F98CDF2B9A}" presName="rootComposite" presStyleCnt="0"/>
      <dgm:spPr/>
    </dgm:pt>
    <dgm:pt modelId="{9AD70037-339F-4B77-B36C-93BFB5F17A47}" type="pres">
      <dgm:prSet presAssocID="{468DBB6D-367B-433B-99FA-19F98CDF2B9A}" presName="rootText" presStyleLbl="node2" presStyleIdx="2" presStyleCnt="3" custScaleY="48171">
        <dgm:presLayoutVars>
          <dgm:chPref val="3"/>
        </dgm:presLayoutVars>
      </dgm:prSet>
      <dgm:spPr/>
    </dgm:pt>
    <dgm:pt modelId="{1203BC7B-4466-4245-B35F-E96FBACE9756}" type="pres">
      <dgm:prSet presAssocID="{468DBB6D-367B-433B-99FA-19F98CDF2B9A}" presName="rootConnector" presStyleLbl="node2" presStyleIdx="2" presStyleCnt="3"/>
      <dgm:spPr/>
    </dgm:pt>
    <dgm:pt modelId="{E9281688-9624-4815-91F6-AF188E4D12E7}" type="pres">
      <dgm:prSet presAssocID="{468DBB6D-367B-433B-99FA-19F98CDF2B9A}" presName="hierChild4" presStyleCnt="0"/>
      <dgm:spPr/>
    </dgm:pt>
    <dgm:pt modelId="{307A6D5B-638F-4420-B3F2-4E6D8A2894F2}" type="pres">
      <dgm:prSet presAssocID="{468DBB6D-367B-433B-99FA-19F98CDF2B9A}" presName="hierChild5" presStyleCnt="0"/>
      <dgm:spPr/>
    </dgm:pt>
    <dgm:pt modelId="{6D297C2E-C5D7-4141-A3D1-5A81A404D229}" type="pres">
      <dgm:prSet presAssocID="{2FAA7F44-20C2-4C61-B68C-79B480716C99}" presName="hierChild3" presStyleCnt="0"/>
      <dgm:spPr/>
    </dgm:pt>
  </dgm:ptLst>
  <dgm:cxnLst>
    <dgm:cxn modelId="{A622930A-1FDA-428A-AA27-EDCF24B2C326}" srcId="{600323FB-B11F-476A-A6C8-47E41F86E53F}" destId="{2FAA7F44-20C2-4C61-B68C-79B480716C99}" srcOrd="0" destOrd="0" parTransId="{B7772A69-CD1C-43A3-912A-5E5304F4D386}" sibTransId="{02CDB468-86B7-452B-A4C3-668BD70F0AD8}"/>
    <dgm:cxn modelId="{BEF0CD23-942D-4349-B62D-49285BFE5F32}" type="presOf" srcId="{EBDE05FA-5BBE-4712-AF87-E3458D3347AB}" destId="{B8C58936-F012-4993-933D-C08123A913A6}" srcOrd="0" destOrd="0" presId="urn:microsoft.com/office/officeart/2005/8/layout/orgChart1"/>
    <dgm:cxn modelId="{D171CD2D-B75D-4869-872A-0C7062288649}" type="presOf" srcId="{600323FB-B11F-476A-A6C8-47E41F86E53F}" destId="{0D05A1E7-14C4-451D-8E15-6CDBD7EF814D}" srcOrd="0" destOrd="0" presId="urn:microsoft.com/office/officeart/2005/8/layout/orgChart1"/>
    <dgm:cxn modelId="{5F5DD931-3914-4C6B-B58F-025402F25B67}" type="presOf" srcId="{2FAA7F44-20C2-4C61-B68C-79B480716C99}" destId="{BE666736-19DC-4BC3-8A69-8D8240FB0F83}" srcOrd="0" destOrd="0" presId="urn:microsoft.com/office/officeart/2005/8/layout/orgChart1"/>
    <dgm:cxn modelId="{AFBB2234-9663-4317-AD78-115F63F11A76}" type="presOf" srcId="{468DBB6D-367B-433B-99FA-19F98CDF2B9A}" destId="{9AD70037-339F-4B77-B36C-93BFB5F17A47}" srcOrd="0" destOrd="0" presId="urn:microsoft.com/office/officeart/2005/8/layout/orgChart1"/>
    <dgm:cxn modelId="{1754C538-E7A3-4363-A1CE-FD38E845DD4E}" type="presOf" srcId="{F78AF91A-06D1-42F1-948A-BFCD78E4D6ED}" destId="{2EB131B7-2F5B-4F8D-A9A4-C9C87C134AA0}" srcOrd="0" destOrd="0" presId="urn:microsoft.com/office/officeart/2005/8/layout/orgChart1"/>
    <dgm:cxn modelId="{B1332A3F-D0FE-4D18-BA61-8C933044D7CE}" type="presOf" srcId="{468DBB6D-367B-433B-99FA-19F98CDF2B9A}" destId="{1203BC7B-4466-4245-B35F-E96FBACE9756}" srcOrd="1" destOrd="0" presId="urn:microsoft.com/office/officeart/2005/8/layout/orgChart1"/>
    <dgm:cxn modelId="{2529884E-59B5-4592-B415-965A6AE451DD}" srcId="{2FAA7F44-20C2-4C61-B68C-79B480716C99}" destId="{65D631EB-3140-4675-8FB2-F53EF94FB2E6}" srcOrd="1" destOrd="0" parTransId="{BC48C120-A7D1-4BB7-AA8B-2E9901CA4B60}" sibTransId="{FEA24C17-8B5D-4ABD-8805-EF82C5245B48}"/>
    <dgm:cxn modelId="{E961D64E-7F36-4036-B920-995E507D39A6}" type="presOf" srcId="{65D631EB-3140-4675-8FB2-F53EF94FB2E6}" destId="{2AE3BA7E-01E3-431A-A8DC-772099C8D54E}" srcOrd="1" destOrd="0" presId="urn:microsoft.com/office/officeart/2005/8/layout/orgChart1"/>
    <dgm:cxn modelId="{DC28FF56-8CC7-4084-AEF1-1E240B65BC24}" type="presOf" srcId="{BC48C120-A7D1-4BB7-AA8B-2E9901CA4B60}" destId="{502FF74A-3C70-43C6-8D46-9D6FC8C5F2E5}" srcOrd="0" destOrd="0" presId="urn:microsoft.com/office/officeart/2005/8/layout/orgChart1"/>
    <dgm:cxn modelId="{8092D392-E2A5-4E9A-9EF8-31F9772BC8DA}" srcId="{2FAA7F44-20C2-4C61-B68C-79B480716C99}" destId="{468DBB6D-367B-433B-99FA-19F98CDF2B9A}" srcOrd="2" destOrd="0" parTransId="{90AFBAED-3F07-4341-9F4C-0E9D644D7142}" sibTransId="{3FEAA7DC-0234-4D8F-9FB1-B649C76F4FF5}"/>
    <dgm:cxn modelId="{FEF9799E-B2AD-4385-B8CC-9184AD8F935E}" type="presOf" srcId="{2FAA7F44-20C2-4C61-B68C-79B480716C99}" destId="{C7302423-EDCE-4BCA-987F-214E1A6F4297}" srcOrd="1" destOrd="0" presId="urn:microsoft.com/office/officeart/2005/8/layout/orgChart1"/>
    <dgm:cxn modelId="{9CCD7DAE-7D94-499D-99D2-038DF07578C2}" type="presOf" srcId="{90AFBAED-3F07-4341-9F4C-0E9D644D7142}" destId="{978B0C75-6594-4FD1-8C7F-3EB7741FA90F}" srcOrd="0" destOrd="0" presId="urn:microsoft.com/office/officeart/2005/8/layout/orgChart1"/>
    <dgm:cxn modelId="{705C21C2-68A7-4371-96BA-45783A6144D3}" type="presOf" srcId="{EBDE05FA-5BBE-4712-AF87-E3458D3347AB}" destId="{FF228094-1C1A-44E9-ACFC-1519BBDD33B8}" srcOrd="1" destOrd="0" presId="urn:microsoft.com/office/officeart/2005/8/layout/orgChart1"/>
    <dgm:cxn modelId="{7AA7DDC7-7732-47FB-8581-A33A92360CC5}" srcId="{2FAA7F44-20C2-4C61-B68C-79B480716C99}" destId="{EBDE05FA-5BBE-4712-AF87-E3458D3347AB}" srcOrd="0" destOrd="0" parTransId="{F78AF91A-06D1-42F1-948A-BFCD78E4D6ED}" sibTransId="{18109892-7913-43D9-BE61-B7934A55E66B}"/>
    <dgm:cxn modelId="{A1D203DA-EF73-4739-BDBC-EC33A39E9B10}" type="presOf" srcId="{65D631EB-3140-4675-8FB2-F53EF94FB2E6}" destId="{EC594C0D-55B9-48CD-8E40-CCD7A54BC4D8}" srcOrd="0" destOrd="0" presId="urn:microsoft.com/office/officeart/2005/8/layout/orgChart1"/>
    <dgm:cxn modelId="{7D9E2812-9CD3-409F-B795-58F397010086}" type="presParOf" srcId="{0D05A1E7-14C4-451D-8E15-6CDBD7EF814D}" destId="{B7EA94D1-799C-4D70-8E5D-71E0F60FA0DC}" srcOrd="0" destOrd="0" presId="urn:microsoft.com/office/officeart/2005/8/layout/orgChart1"/>
    <dgm:cxn modelId="{930CA4E5-8F6F-4A88-A190-A957147DAAFE}" type="presParOf" srcId="{B7EA94D1-799C-4D70-8E5D-71E0F60FA0DC}" destId="{E893B2A1-067B-49B3-818E-E632BEBE759C}" srcOrd="0" destOrd="0" presId="urn:microsoft.com/office/officeart/2005/8/layout/orgChart1"/>
    <dgm:cxn modelId="{560CDA2D-6F26-4E78-9BCF-A1FB5090773D}" type="presParOf" srcId="{E893B2A1-067B-49B3-818E-E632BEBE759C}" destId="{BE666736-19DC-4BC3-8A69-8D8240FB0F83}" srcOrd="0" destOrd="0" presId="urn:microsoft.com/office/officeart/2005/8/layout/orgChart1"/>
    <dgm:cxn modelId="{EC13B8A4-A791-43BA-83F4-2180177CCF34}" type="presParOf" srcId="{E893B2A1-067B-49B3-818E-E632BEBE759C}" destId="{C7302423-EDCE-4BCA-987F-214E1A6F4297}" srcOrd="1" destOrd="0" presId="urn:microsoft.com/office/officeart/2005/8/layout/orgChart1"/>
    <dgm:cxn modelId="{381D82B9-A81C-4A3F-9336-98A1F60F95B8}" type="presParOf" srcId="{B7EA94D1-799C-4D70-8E5D-71E0F60FA0DC}" destId="{5D1D15C9-F437-4EE4-AF24-B2DFFF1AF293}" srcOrd="1" destOrd="0" presId="urn:microsoft.com/office/officeart/2005/8/layout/orgChart1"/>
    <dgm:cxn modelId="{F092B232-6634-4DF3-ADE7-0DB72B90EB06}" type="presParOf" srcId="{5D1D15C9-F437-4EE4-AF24-B2DFFF1AF293}" destId="{2EB131B7-2F5B-4F8D-A9A4-C9C87C134AA0}" srcOrd="0" destOrd="0" presId="urn:microsoft.com/office/officeart/2005/8/layout/orgChart1"/>
    <dgm:cxn modelId="{F4A56C91-1E6B-4C5F-AD4A-3FC9E7BB0AF3}" type="presParOf" srcId="{5D1D15C9-F437-4EE4-AF24-B2DFFF1AF293}" destId="{19607A73-C171-41F6-BBB3-2FCE0A7897D9}" srcOrd="1" destOrd="0" presId="urn:microsoft.com/office/officeart/2005/8/layout/orgChart1"/>
    <dgm:cxn modelId="{5AC6387E-3ABD-4E2D-92AF-7A28F3BB2431}" type="presParOf" srcId="{19607A73-C171-41F6-BBB3-2FCE0A7897D9}" destId="{A91A7DF6-1B56-4E2D-B89A-89F2BDF37A99}" srcOrd="0" destOrd="0" presId="urn:microsoft.com/office/officeart/2005/8/layout/orgChart1"/>
    <dgm:cxn modelId="{C02586FD-A1F6-4E39-9812-F07A973353E1}" type="presParOf" srcId="{A91A7DF6-1B56-4E2D-B89A-89F2BDF37A99}" destId="{B8C58936-F012-4993-933D-C08123A913A6}" srcOrd="0" destOrd="0" presId="urn:microsoft.com/office/officeart/2005/8/layout/orgChart1"/>
    <dgm:cxn modelId="{EAFEEA06-BCAD-4272-AC23-B8C63FBA7CA6}" type="presParOf" srcId="{A91A7DF6-1B56-4E2D-B89A-89F2BDF37A99}" destId="{FF228094-1C1A-44E9-ACFC-1519BBDD33B8}" srcOrd="1" destOrd="0" presId="urn:microsoft.com/office/officeart/2005/8/layout/orgChart1"/>
    <dgm:cxn modelId="{C0671A71-4839-4255-A6C1-230566E9FB5B}" type="presParOf" srcId="{19607A73-C171-41F6-BBB3-2FCE0A7897D9}" destId="{112D5A18-7780-436A-A6FF-977FEA95E762}" srcOrd="1" destOrd="0" presId="urn:microsoft.com/office/officeart/2005/8/layout/orgChart1"/>
    <dgm:cxn modelId="{3708B0D0-97EF-471C-90B4-93A3745A4770}" type="presParOf" srcId="{19607A73-C171-41F6-BBB3-2FCE0A7897D9}" destId="{123441D3-CF6C-40FA-8D6D-C41795CB8492}" srcOrd="2" destOrd="0" presId="urn:microsoft.com/office/officeart/2005/8/layout/orgChart1"/>
    <dgm:cxn modelId="{C089FFF3-FBD4-46FE-9BF4-FE42D96C3BAC}" type="presParOf" srcId="{5D1D15C9-F437-4EE4-AF24-B2DFFF1AF293}" destId="{502FF74A-3C70-43C6-8D46-9D6FC8C5F2E5}" srcOrd="2" destOrd="0" presId="urn:microsoft.com/office/officeart/2005/8/layout/orgChart1"/>
    <dgm:cxn modelId="{06CDBC10-20FD-4C52-BC01-5079505BAA99}" type="presParOf" srcId="{5D1D15C9-F437-4EE4-AF24-B2DFFF1AF293}" destId="{60277485-C3BB-4A33-BDE4-4074AB01D896}" srcOrd="3" destOrd="0" presId="urn:microsoft.com/office/officeart/2005/8/layout/orgChart1"/>
    <dgm:cxn modelId="{F2ECE4F5-8DE3-4BE3-AE24-A5A0FA414F88}" type="presParOf" srcId="{60277485-C3BB-4A33-BDE4-4074AB01D896}" destId="{7BCC740A-1513-4BCE-9780-2B2F2605F318}" srcOrd="0" destOrd="0" presId="urn:microsoft.com/office/officeart/2005/8/layout/orgChart1"/>
    <dgm:cxn modelId="{E5AF5388-1734-41DA-9C2D-DA950286EB73}" type="presParOf" srcId="{7BCC740A-1513-4BCE-9780-2B2F2605F318}" destId="{EC594C0D-55B9-48CD-8E40-CCD7A54BC4D8}" srcOrd="0" destOrd="0" presId="urn:microsoft.com/office/officeart/2005/8/layout/orgChart1"/>
    <dgm:cxn modelId="{E0558E8F-3A94-443B-A703-CE3551A8888E}" type="presParOf" srcId="{7BCC740A-1513-4BCE-9780-2B2F2605F318}" destId="{2AE3BA7E-01E3-431A-A8DC-772099C8D54E}" srcOrd="1" destOrd="0" presId="urn:microsoft.com/office/officeart/2005/8/layout/orgChart1"/>
    <dgm:cxn modelId="{5BAD5EE4-0A2D-4C3B-ADDB-4C41F844839C}" type="presParOf" srcId="{60277485-C3BB-4A33-BDE4-4074AB01D896}" destId="{D3C5B397-6AD3-4C9E-87A5-9E4C66CD4583}" srcOrd="1" destOrd="0" presId="urn:microsoft.com/office/officeart/2005/8/layout/orgChart1"/>
    <dgm:cxn modelId="{1ABD2C8F-41F8-47A5-976F-EAE57C58EC17}" type="presParOf" srcId="{60277485-C3BB-4A33-BDE4-4074AB01D896}" destId="{5F200B43-D56C-4DDC-96B3-09FB01EDB773}" srcOrd="2" destOrd="0" presId="urn:microsoft.com/office/officeart/2005/8/layout/orgChart1"/>
    <dgm:cxn modelId="{1F3013B7-8565-4F2B-8D3E-3F601D938099}" type="presParOf" srcId="{5D1D15C9-F437-4EE4-AF24-B2DFFF1AF293}" destId="{978B0C75-6594-4FD1-8C7F-3EB7741FA90F}" srcOrd="4" destOrd="0" presId="urn:microsoft.com/office/officeart/2005/8/layout/orgChart1"/>
    <dgm:cxn modelId="{3B47EF80-983B-4D0D-9761-4E0BB1680EFF}" type="presParOf" srcId="{5D1D15C9-F437-4EE4-AF24-B2DFFF1AF293}" destId="{13100EB8-32D1-4C9B-AF68-3FB1072DD217}" srcOrd="5" destOrd="0" presId="urn:microsoft.com/office/officeart/2005/8/layout/orgChart1"/>
    <dgm:cxn modelId="{BB5BFBB2-15AF-4042-8382-0999F42BBA9B}" type="presParOf" srcId="{13100EB8-32D1-4C9B-AF68-3FB1072DD217}" destId="{652B1960-9DC0-48A3-B4B8-5FEF3436746A}" srcOrd="0" destOrd="0" presId="urn:microsoft.com/office/officeart/2005/8/layout/orgChart1"/>
    <dgm:cxn modelId="{DEE06963-DE77-47E7-9C1E-DB79FB1E4257}" type="presParOf" srcId="{652B1960-9DC0-48A3-B4B8-5FEF3436746A}" destId="{9AD70037-339F-4B77-B36C-93BFB5F17A47}" srcOrd="0" destOrd="0" presId="urn:microsoft.com/office/officeart/2005/8/layout/orgChart1"/>
    <dgm:cxn modelId="{013181DD-A129-4DB1-8551-3384AEF445A9}" type="presParOf" srcId="{652B1960-9DC0-48A3-B4B8-5FEF3436746A}" destId="{1203BC7B-4466-4245-B35F-E96FBACE9756}" srcOrd="1" destOrd="0" presId="urn:microsoft.com/office/officeart/2005/8/layout/orgChart1"/>
    <dgm:cxn modelId="{1AD1B378-AD66-46F1-887E-91C9AFB63C85}" type="presParOf" srcId="{13100EB8-32D1-4C9B-AF68-3FB1072DD217}" destId="{E9281688-9624-4815-91F6-AF188E4D12E7}" srcOrd="1" destOrd="0" presId="urn:microsoft.com/office/officeart/2005/8/layout/orgChart1"/>
    <dgm:cxn modelId="{6A0F7E47-A288-4CB2-B9DB-26BEEF313E52}" type="presParOf" srcId="{13100EB8-32D1-4C9B-AF68-3FB1072DD217}" destId="{307A6D5B-638F-4420-B3F2-4E6D8A2894F2}" srcOrd="2" destOrd="0" presId="urn:microsoft.com/office/officeart/2005/8/layout/orgChart1"/>
    <dgm:cxn modelId="{B048A38B-2279-4D5D-9641-7187C7699466}" type="presParOf" srcId="{B7EA94D1-799C-4D70-8E5D-71E0F60FA0DC}" destId="{6D297C2E-C5D7-4141-A3D1-5A81A404D2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788ECE-7054-45F3-8C51-0FCD5C2D3C69}" type="doc">
      <dgm:prSet loTypeId="urn:microsoft.com/office/officeart/2011/layout/CircleProcess" loCatId="process" qsTypeId="urn:microsoft.com/office/officeart/2005/8/quickstyle/simple1" qsCatId="simple" csTypeId="urn:microsoft.com/office/officeart/2005/8/colors/accent6_3" csCatId="accent6"/>
      <dgm:spPr/>
      <dgm:t>
        <a:bodyPr/>
        <a:lstStyle/>
        <a:p>
          <a:endParaRPr lang="en-IN"/>
        </a:p>
      </dgm:t>
    </dgm:pt>
    <dgm:pt modelId="{3717F8F2-4234-44B7-86FC-F81723F17E19}">
      <dgm:prSet/>
      <dgm:spPr/>
      <dgm:t>
        <a:bodyPr/>
        <a:lstStyle/>
        <a:p>
          <a:r>
            <a:rPr lang="en-US"/>
            <a:t>DATE</a:t>
          </a:r>
          <a:endParaRPr lang="en-IN"/>
        </a:p>
      </dgm:t>
    </dgm:pt>
    <dgm:pt modelId="{ECB89478-6C8C-4758-9E78-F665DE31F751}" type="parTrans" cxnId="{9E2252C5-E725-4BEE-A0E4-EAF6F3960490}">
      <dgm:prSet/>
      <dgm:spPr/>
      <dgm:t>
        <a:bodyPr/>
        <a:lstStyle/>
        <a:p>
          <a:endParaRPr lang="en-IN"/>
        </a:p>
      </dgm:t>
    </dgm:pt>
    <dgm:pt modelId="{7E20754A-4201-43A7-AA19-1955872DA5A6}" type="sibTrans" cxnId="{9E2252C5-E725-4BEE-A0E4-EAF6F3960490}">
      <dgm:prSet/>
      <dgm:spPr/>
      <dgm:t>
        <a:bodyPr/>
        <a:lstStyle/>
        <a:p>
          <a:endParaRPr lang="en-IN"/>
        </a:p>
      </dgm:t>
    </dgm:pt>
    <dgm:pt modelId="{478D96D1-0F5F-417B-81EE-454DEC1DA907}">
      <dgm:prSet/>
      <dgm:spPr/>
      <dgm:t>
        <a:bodyPr/>
        <a:lstStyle/>
        <a:p>
          <a:r>
            <a:rPr lang="en-US"/>
            <a:t>TIME</a:t>
          </a:r>
          <a:endParaRPr lang="en-IN"/>
        </a:p>
      </dgm:t>
    </dgm:pt>
    <dgm:pt modelId="{AE128086-9DC9-4ACC-AFD6-27D11C0F697C}" type="parTrans" cxnId="{0E609FA5-A9D1-481B-A7C2-B34A2D325D98}">
      <dgm:prSet/>
      <dgm:spPr/>
      <dgm:t>
        <a:bodyPr/>
        <a:lstStyle/>
        <a:p>
          <a:endParaRPr lang="en-IN"/>
        </a:p>
      </dgm:t>
    </dgm:pt>
    <dgm:pt modelId="{83C6DE53-B515-4ACC-8EF9-0D23174D4B16}" type="sibTrans" cxnId="{0E609FA5-A9D1-481B-A7C2-B34A2D325D98}">
      <dgm:prSet/>
      <dgm:spPr/>
      <dgm:t>
        <a:bodyPr/>
        <a:lstStyle/>
        <a:p>
          <a:endParaRPr lang="en-IN"/>
        </a:p>
      </dgm:t>
    </dgm:pt>
    <dgm:pt modelId="{853505F5-B1DF-45AA-8D4B-502E687259D2}">
      <dgm:prSet/>
      <dgm:spPr/>
      <dgm:t>
        <a:bodyPr/>
        <a:lstStyle/>
        <a:p>
          <a:r>
            <a:rPr lang="en-US"/>
            <a:t>DATETIME</a:t>
          </a:r>
          <a:endParaRPr lang="en-IN"/>
        </a:p>
      </dgm:t>
    </dgm:pt>
    <dgm:pt modelId="{60080F62-BD17-4B4A-A0CA-650A48637031}" type="parTrans" cxnId="{5B8C12D2-B390-4128-A5D6-BE0AEBAECAE1}">
      <dgm:prSet/>
      <dgm:spPr/>
      <dgm:t>
        <a:bodyPr/>
        <a:lstStyle/>
        <a:p>
          <a:endParaRPr lang="en-IN"/>
        </a:p>
      </dgm:t>
    </dgm:pt>
    <dgm:pt modelId="{BBE2EEAD-6372-458F-82E8-13FAE1A82909}" type="sibTrans" cxnId="{5B8C12D2-B390-4128-A5D6-BE0AEBAECAE1}">
      <dgm:prSet/>
      <dgm:spPr/>
      <dgm:t>
        <a:bodyPr/>
        <a:lstStyle/>
        <a:p>
          <a:endParaRPr lang="en-IN"/>
        </a:p>
      </dgm:t>
    </dgm:pt>
    <dgm:pt modelId="{751C608E-9B98-4455-9660-DF5E811C51DD}">
      <dgm:prSet/>
      <dgm:spPr/>
      <dgm:t>
        <a:bodyPr/>
        <a:lstStyle/>
        <a:p>
          <a:r>
            <a:rPr lang="en-US"/>
            <a:t>TIMESTAMP</a:t>
          </a:r>
          <a:endParaRPr lang="en-IN"/>
        </a:p>
      </dgm:t>
    </dgm:pt>
    <dgm:pt modelId="{0EBFFE03-CD34-4452-8836-8C98814BFA89}" type="parTrans" cxnId="{20865217-CC8B-43D6-802E-3876DB942DC1}">
      <dgm:prSet/>
      <dgm:spPr/>
      <dgm:t>
        <a:bodyPr/>
        <a:lstStyle/>
        <a:p>
          <a:endParaRPr lang="en-IN"/>
        </a:p>
      </dgm:t>
    </dgm:pt>
    <dgm:pt modelId="{CA129A36-E78A-46E2-9736-225F1F37FD51}" type="sibTrans" cxnId="{20865217-CC8B-43D6-802E-3876DB942DC1}">
      <dgm:prSet/>
      <dgm:spPr/>
      <dgm:t>
        <a:bodyPr/>
        <a:lstStyle/>
        <a:p>
          <a:endParaRPr lang="en-IN"/>
        </a:p>
      </dgm:t>
    </dgm:pt>
    <dgm:pt modelId="{55B95D99-E1A3-4F8D-822D-BE79BE598575}">
      <dgm:prSet/>
      <dgm:spPr/>
      <dgm:t>
        <a:bodyPr/>
        <a:lstStyle/>
        <a:p>
          <a:r>
            <a:rPr lang="en-US"/>
            <a:t>YEAR</a:t>
          </a:r>
          <a:endParaRPr lang="en-IN"/>
        </a:p>
      </dgm:t>
    </dgm:pt>
    <dgm:pt modelId="{85F4A216-F9A6-4D17-82EF-B2F1ADCC672B}" type="parTrans" cxnId="{A7A22EAA-B80C-4B0E-B6E6-3C28D6D040E6}">
      <dgm:prSet/>
      <dgm:spPr/>
      <dgm:t>
        <a:bodyPr/>
        <a:lstStyle/>
        <a:p>
          <a:endParaRPr lang="en-IN"/>
        </a:p>
      </dgm:t>
    </dgm:pt>
    <dgm:pt modelId="{2043FC4D-F6AD-4F44-9C9C-EF62C272F744}" type="sibTrans" cxnId="{A7A22EAA-B80C-4B0E-B6E6-3C28D6D040E6}">
      <dgm:prSet/>
      <dgm:spPr/>
      <dgm:t>
        <a:bodyPr/>
        <a:lstStyle/>
        <a:p>
          <a:endParaRPr lang="en-IN"/>
        </a:p>
      </dgm:t>
    </dgm:pt>
    <dgm:pt modelId="{8223ACDC-0184-4FA2-BBA3-92697A3CD1D0}" type="pres">
      <dgm:prSet presAssocID="{C7788ECE-7054-45F3-8C51-0FCD5C2D3C69}" presName="Name0" presStyleCnt="0">
        <dgm:presLayoutVars>
          <dgm:chMax val="11"/>
          <dgm:chPref val="11"/>
          <dgm:dir/>
          <dgm:resizeHandles/>
        </dgm:presLayoutVars>
      </dgm:prSet>
      <dgm:spPr/>
    </dgm:pt>
    <dgm:pt modelId="{DB069A70-300C-47E1-A515-96B4F3249714}" type="pres">
      <dgm:prSet presAssocID="{55B95D99-E1A3-4F8D-822D-BE79BE598575}" presName="Accent5" presStyleCnt="0"/>
      <dgm:spPr/>
    </dgm:pt>
    <dgm:pt modelId="{81420C2E-9023-49F6-8CCB-04E7322983CF}" type="pres">
      <dgm:prSet presAssocID="{55B95D99-E1A3-4F8D-822D-BE79BE598575}" presName="Accent" presStyleLbl="node1" presStyleIdx="0" presStyleCnt="5"/>
      <dgm:spPr/>
    </dgm:pt>
    <dgm:pt modelId="{06185854-ECDC-4029-AC7F-623D792D6970}" type="pres">
      <dgm:prSet presAssocID="{55B95D99-E1A3-4F8D-822D-BE79BE598575}" presName="ParentBackground5" presStyleCnt="0"/>
      <dgm:spPr/>
    </dgm:pt>
    <dgm:pt modelId="{2865C852-9381-4326-9C94-728148B30C80}" type="pres">
      <dgm:prSet presAssocID="{55B95D99-E1A3-4F8D-822D-BE79BE598575}" presName="ParentBackground" presStyleLbl="fgAcc1" presStyleIdx="0" presStyleCnt="5"/>
      <dgm:spPr/>
    </dgm:pt>
    <dgm:pt modelId="{C0C5AD7A-1808-42A8-A837-25C486030EB3}" type="pres">
      <dgm:prSet presAssocID="{55B95D99-E1A3-4F8D-822D-BE79BE598575}" presName="Parent5" presStyleLbl="revTx" presStyleIdx="0" presStyleCnt="0">
        <dgm:presLayoutVars>
          <dgm:chMax val="1"/>
          <dgm:chPref val="1"/>
          <dgm:bulletEnabled val="1"/>
        </dgm:presLayoutVars>
      </dgm:prSet>
      <dgm:spPr/>
    </dgm:pt>
    <dgm:pt modelId="{41227018-67C9-4CD0-8A7F-74153E9EF40B}" type="pres">
      <dgm:prSet presAssocID="{751C608E-9B98-4455-9660-DF5E811C51DD}" presName="Accent4" presStyleCnt="0"/>
      <dgm:spPr/>
    </dgm:pt>
    <dgm:pt modelId="{2240950F-6F2A-4CF8-A83A-13A1CD1D4A99}" type="pres">
      <dgm:prSet presAssocID="{751C608E-9B98-4455-9660-DF5E811C51DD}" presName="Accent" presStyleLbl="node1" presStyleIdx="1" presStyleCnt="5"/>
      <dgm:spPr/>
    </dgm:pt>
    <dgm:pt modelId="{22A333F3-19B8-4F48-A1C4-694E2B23E6D9}" type="pres">
      <dgm:prSet presAssocID="{751C608E-9B98-4455-9660-DF5E811C51DD}" presName="ParentBackground4" presStyleCnt="0"/>
      <dgm:spPr/>
    </dgm:pt>
    <dgm:pt modelId="{01649A00-67BB-459B-8F75-DF14EB017C62}" type="pres">
      <dgm:prSet presAssocID="{751C608E-9B98-4455-9660-DF5E811C51DD}" presName="ParentBackground" presStyleLbl="fgAcc1" presStyleIdx="1" presStyleCnt="5"/>
      <dgm:spPr/>
    </dgm:pt>
    <dgm:pt modelId="{2340EE13-E849-475D-9B63-452360640CAE}" type="pres">
      <dgm:prSet presAssocID="{751C608E-9B98-4455-9660-DF5E811C51DD}" presName="Parent4" presStyleLbl="revTx" presStyleIdx="0" presStyleCnt="0">
        <dgm:presLayoutVars>
          <dgm:chMax val="1"/>
          <dgm:chPref val="1"/>
          <dgm:bulletEnabled val="1"/>
        </dgm:presLayoutVars>
      </dgm:prSet>
      <dgm:spPr/>
    </dgm:pt>
    <dgm:pt modelId="{C648E21F-84F5-4EE2-A5AE-1AB13A30DDD8}" type="pres">
      <dgm:prSet presAssocID="{853505F5-B1DF-45AA-8D4B-502E687259D2}" presName="Accent3" presStyleCnt="0"/>
      <dgm:spPr/>
    </dgm:pt>
    <dgm:pt modelId="{2B27083F-6404-49D0-9469-9ABC4E3634F8}" type="pres">
      <dgm:prSet presAssocID="{853505F5-B1DF-45AA-8D4B-502E687259D2}" presName="Accent" presStyleLbl="node1" presStyleIdx="2" presStyleCnt="5"/>
      <dgm:spPr/>
    </dgm:pt>
    <dgm:pt modelId="{BC466DDC-829D-42AE-8373-B75B0E6936D3}" type="pres">
      <dgm:prSet presAssocID="{853505F5-B1DF-45AA-8D4B-502E687259D2}" presName="ParentBackground3" presStyleCnt="0"/>
      <dgm:spPr/>
    </dgm:pt>
    <dgm:pt modelId="{11D9255F-1410-4EEB-A1AB-08403BD51A99}" type="pres">
      <dgm:prSet presAssocID="{853505F5-B1DF-45AA-8D4B-502E687259D2}" presName="ParentBackground" presStyleLbl="fgAcc1" presStyleIdx="2" presStyleCnt="5"/>
      <dgm:spPr/>
    </dgm:pt>
    <dgm:pt modelId="{63FBD3D8-1FC4-429A-86BF-D4B1A575747B}" type="pres">
      <dgm:prSet presAssocID="{853505F5-B1DF-45AA-8D4B-502E687259D2}" presName="Parent3" presStyleLbl="revTx" presStyleIdx="0" presStyleCnt="0">
        <dgm:presLayoutVars>
          <dgm:chMax val="1"/>
          <dgm:chPref val="1"/>
          <dgm:bulletEnabled val="1"/>
        </dgm:presLayoutVars>
      </dgm:prSet>
      <dgm:spPr/>
    </dgm:pt>
    <dgm:pt modelId="{91137965-F59A-4430-AD33-38AD5E380794}" type="pres">
      <dgm:prSet presAssocID="{478D96D1-0F5F-417B-81EE-454DEC1DA907}" presName="Accent2" presStyleCnt="0"/>
      <dgm:spPr/>
    </dgm:pt>
    <dgm:pt modelId="{77468554-4895-45B6-9497-D423D70F38AB}" type="pres">
      <dgm:prSet presAssocID="{478D96D1-0F5F-417B-81EE-454DEC1DA907}" presName="Accent" presStyleLbl="node1" presStyleIdx="3" presStyleCnt="5"/>
      <dgm:spPr/>
    </dgm:pt>
    <dgm:pt modelId="{CC89B81E-B7F2-4073-868B-CFB1DF971C08}" type="pres">
      <dgm:prSet presAssocID="{478D96D1-0F5F-417B-81EE-454DEC1DA907}" presName="ParentBackground2" presStyleCnt="0"/>
      <dgm:spPr/>
    </dgm:pt>
    <dgm:pt modelId="{9D32A14B-CF11-4CA8-A47E-9217DA81A559}" type="pres">
      <dgm:prSet presAssocID="{478D96D1-0F5F-417B-81EE-454DEC1DA907}" presName="ParentBackground" presStyleLbl="fgAcc1" presStyleIdx="3" presStyleCnt="5"/>
      <dgm:spPr/>
    </dgm:pt>
    <dgm:pt modelId="{5DC154D5-BA23-4680-9B35-E84ABFABF571}" type="pres">
      <dgm:prSet presAssocID="{478D96D1-0F5F-417B-81EE-454DEC1DA907}" presName="Parent2" presStyleLbl="revTx" presStyleIdx="0" presStyleCnt="0">
        <dgm:presLayoutVars>
          <dgm:chMax val="1"/>
          <dgm:chPref val="1"/>
          <dgm:bulletEnabled val="1"/>
        </dgm:presLayoutVars>
      </dgm:prSet>
      <dgm:spPr/>
    </dgm:pt>
    <dgm:pt modelId="{4BC318E1-499B-4145-9181-C9152E8AFBDE}" type="pres">
      <dgm:prSet presAssocID="{3717F8F2-4234-44B7-86FC-F81723F17E19}" presName="Accent1" presStyleCnt="0"/>
      <dgm:spPr/>
    </dgm:pt>
    <dgm:pt modelId="{7E081FE2-FFAA-4C37-AE09-49629B24BA32}" type="pres">
      <dgm:prSet presAssocID="{3717F8F2-4234-44B7-86FC-F81723F17E19}" presName="Accent" presStyleLbl="node1" presStyleIdx="4" presStyleCnt="5"/>
      <dgm:spPr/>
    </dgm:pt>
    <dgm:pt modelId="{E9DF06DF-D831-4DE2-9532-6174781A05F1}" type="pres">
      <dgm:prSet presAssocID="{3717F8F2-4234-44B7-86FC-F81723F17E19}" presName="ParentBackground1" presStyleCnt="0"/>
      <dgm:spPr/>
    </dgm:pt>
    <dgm:pt modelId="{A50FF4AF-83BD-4E2E-BB0E-48F12996BA2B}" type="pres">
      <dgm:prSet presAssocID="{3717F8F2-4234-44B7-86FC-F81723F17E19}" presName="ParentBackground" presStyleLbl="fgAcc1" presStyleIdx="4" presStyleCnt="5"/>
      <dgm:spPr/>
    </dgm:pt>
    <dgm:pt modelId="{F89993E8-467C-4163-B9B6-AD44C030725C}" type="pres">
      <dgm:prSet presAssocID="{3717F8F2-4234-44B7-86FC-F81723F17E19}" presName="Parent1" presStyleLbl="revTx" presStyleIdx="0" presStyleCnt="0">
        <dgm:presLayoutVars>
          <dgm:chMax val="1"/>
          <dgm:chPref val="1"/>
          <dgm:bulletEnabled val="1"/>
        </dgm:presLayoutVars>
      </dgm:prSet>
      <dgm:spPr/>
    </dgm:pt>
  </dgm:ptLst>
  <dgm:cxnLst>
    <dgm:cxn modelId="{D1A7D70E-EA68-4FE9-878E-E2EB4FB39901}" type="presOf" srcId="{55B95D99-E1A3-4F8D-822D-BE79BE598575}" destId="{2865C852-9381-4326-9C94-728148B30C80}" srcOrd="0" destOrd="0" presId="urn:microsoft.com/office/officeart/2011/layout/CircleProcess"/>
    <dgm:cxn modelId="{20865217-CC8B-43D6-802E-3876DB942DC1}" srcId="{C7788ECE-7054-45F3-8C51-0FCD5C2D3C69}" destId="{751C608E-9B98-4455-9660-DF5E811C51DD}" srcOrd="3" destOrd="0" parTransId="{0EBFFE03-CD34-4452-8836-8C98814BFA89}" sibTransId="{CA129A36-E78A-46E2-9736-225F1F37FD51}"/>
    <dgm:cxn modelId="{269A2423-9BD1-48FB-AFBB-683131CC3DC4}" type="presOf" srcId="{751C608E-9B98-4455-9660-DF5E811C51DD}" destId="{01649A00-67BB-459B-8F75-DF14EB017C62}" srcOrd="0" destOrd="0" presId="urn:microsoft.com/office/officeart/2011/layout/CircleProcess"/>
    <dgm:cxn modelId="{07E29348-D0F7-43A2-9440-F20B38895BAB}" type="presOf" srcId="{478D96D1-0F5F-417B-81EE-454DEC1DA907}" destId="{5DC154D5-BA23-4680-9B35-E84ABFABF571}" srcOrd="1" destOrd="0" presId="urn:microsoft.com/office/officeart/2011/layout/CircleProcess"/>
    <dgm:cxn modelId="{1F12154E-66CB-4E4E-ABCE-FDABD2D66050}" type="presOf" srcId="{3717F8F2-4234-44B7-86FC-F81723F17E19}" destId="{F89993E8-467C-4163-B9B6-AD44C030725C}" srcOrd="1" destOrd="0" presId="urn:microsoft.com/office/officeart/2011/layout/CircleProcess"/>
    <dgm:cxn modelId="{A348BA77-BA4E-4796-A70E-570582D1E628}" type="presOf" srcId="{C7788ECE-7054-45F3-8C51-0FCD5C2D3C69}" destId="{8223ACDC-0184-4FA2-BBA3-92697A3CD1D0}" srcOrd="0" destOrd="0" presId="urn:microsoft.com/office/officeart/2011/layout/CircleProcess"/>
    <dgm:cxn modelId="{1E25EE83-2DE8-4AB9-8045-2772CA658ADE}" type="presOf" srcId="{55B95D99-E1A3-4F8D-822D-BE79BE598575}" destId="{C0C5AD7A-1808-42A8-A837-25C486030EB3}" srcOrd="1" destOrd="0" presId="urn:microsoft.com/office/officeart/2011/layout/CircleProcess"/>
    <dgm:cxn modelId="{6E5580A2-0FA3-4125-BDE6-D0A2DB61FDFB}" type="presOf" srcId="{478D96D1-0F5F-417B-81EE-454DEC1DA907}" destId="{9D32A14B-CF11-4CA8-A47E-9217DA81A559}" srcOrd="0" destOrd="0" presId="urn:microsoft.com/office/officeart/2011/layout/CircleProcess"/>
    <dgm:cxn modelId="{0E609FA5-A9D1-481B-A7C2-B34A2D325D98}" srcId="{C7788ECE-7054-45F3-8C51-0FCD5C2D3C69}" destId="{478D96D1-0F5F-417B-81EE-454DEC1DA907}" srcOrd="1" destOrd="0" parTransId="{AE128086-9DC9-4ACC-AFD6-27D11C0F697C}" sibTransId="{83C6DE53-B515-4ACC-8EF9-0D23174D4B16}"/>
    <dgm:cxn modelId="{A7A22EAA-B80C-4B0E-B6E6-3C28D6D040E6}" srcId="{C7788ECE-7054-45F3-8C51-0FCD5C2D3C69}" destId="{55B95D99-E1A3-4F8D-822D-BE79BE598575}" srcOrd="4" destOrd="0" parTransId="{85F4A216-F9A6-4D17-82EF-B2F1ADCC672B}" sibTransId="{2043FC4D-F6AD-4F44-9C9C-EF62C272F744}"/>
    <dgm:cxn modelId="{92A6DFAA-0997-43BE-B725-A33C0D0CB839}" type="presOf" srcId="{751C608E-9B98-4455-9660-DF5E811C51DD}" destId="{2340EE13-E849-475D-9B63-452360640CAE}" srcOrd="1" destOrd="0" presId="urn:microsoft.com/office/officeart/2011/layout/CircleProcess"/>
    <dgm:cxn modelId="{9E2252C5-E725-4BEE-A0E4-EAF6F3960490}" srcId="{C7788ECE-7054-45F3-8C51-0FCD5C2D3C69}" destId="{3717F8F2-4234-44B7-86FC-F81723F17E19}" srcOrd="0" destOrd="0" parTransId="{ECB89478-6C8C-4758-9E78-F665DE31F751}" sibTransId="{7E20754A-4201-43A7-AA19-1955872DA5A6}"/>
    <dgm:cxn modelId="{393B58C6-93A6-4568-A131-964BD705CC03}" type="presOf" srcId="{853505F5-B1DF-45AA-8D4B-502E687259D2}" destId="{63FBD3D8-1FC4-429A-86BF-D4B1A575747B}" srcOrd="1" destOrd="0" presId="urn:microsoft.com/office/officeart/2011/layout/CircleProcess"/>
    <dgm:cxn modelId="{5B8C12D2-B390-4128-A5D6-BE0AEBAECAE1}" srcId="{C7788ECE-7054-45F3-8C51-0FCD5C2D3C69}" destId="{853505F5-B1DF-45AA-8D4B-502E687259D2}" srcOrd="2" destOrd="0" parTransId="{60080F62-BD17-4B4A-A0CA-650A48637031}" sibTransId="{BBE2EEAD-6372-458F-82E8-13FAE1A82909}"/>
    <dgm:cxn modelId="{EBADE0E0-264B-4AF5-A9E8-F735DA281C7F}" type="presOf" srcId="{853505F5-B1DF-45AA-8D4B-502E687259D2}" destId="{11D9255F-1410-4EEB-A1AB-08403BD51A99}" srcOrd="0" destOrd="0" presId="urn:microsoft.com/office/officeart/2011/layout/CircleProcess"/>
    <dgm:cxn modelId="{09739DE6-7CAD-43E0-8F88-2352DD1D9F95}" type="presOf" srcId="{3717F8F2-4234-44B7-86FC-F81723F17E19}" destId="{A50FF4AF-83BD-4E2E-BB0E-48F12996BA2B}" srcOrd="0" destOrd="0" presId="urn:microsoft.com/office/officeart/2011/layout/CircleProcess"/>
    <dgm:cxn modelId="{B3EA685E-95C6-40E9-AE9B-83963B54E575}" type="presParOf" srcId="{8223ACDC-0184-4FA2-BBA3-92697A3CD1D0}" destId="{DB069A70-300C-47E1-A515-96B4F3249714}" srcOrd="0" destOrd="0" presId="urn:microsoft.com/office/officeart/2011/layout/CircleProcess"/>
    <dgm:cxn modelId="{2D1666E6-128F-4743-BC4C-9CC97E19DEA0}" type="presParOf" srcId="{DB069A70-300C-47E1-A515-96B4F3249714}" destId="{81420C2E-9023-49F6-8CCB-04E7322983CF}" srcOrd="0" destOrd="0" presId="urn:microsoft.com/office/officeart/2011/layout/CircleProcess"/>
    <dgm:cxn modelId="{B2ADF64A-B769-404A-9BFD-3A1260990F87}" type="presParOf" srcId="{8223ACDC-0184-4FA2-BBA3-92697A3CD1D0}" destId="{06185854-ECDC-4029-AC7F-623D792D6970}" srcOrd="1" destOrd="0" presId="urn:microsoft.com/office/officeart/2011/layout/CircleProcess"/>
    <dgm:cxn modelId="{3A07D05D-1281-4165-A31F-AE7293DBF67A}" type="presParOf" srcId="{06185854-ECDC-4029-AC7F-623D792D6970}" destId="{2865C852-9381-4326-9C94-728148B30C80}" srcOrd="0" destOrd="0" presId="urn:microsoft.com/office/officeart/2011/layout/CircleProcess"/>
    <dgm:cxn modelId="{A4C4F420-BEB0-4EA8-B924-F3FB884629EF}" type="presParOf" srcId="{8223ACDC-0184-4FA2-BBA3-92697A3CD1D0}" destId="{C0C5AD7A-1808-42A8-A837-25C486030EB3}" srcOrd="2" destOrd="0" presId="urn:microsoft.com/office/officeart/2011/layout/CircleProcess"/>
    <dgm:cxn modelId="{5515C7E4-8CCD-4952-9117-30632409F292}" type="presParOf" srcId="{8223ACDC-0184-4FA2-BBA3-92697A3CD1D0}" destId="{41227018-67C9-4CD0-8A7F-74153E9EF40B}" srcOrd="3" destOrd="0" presId="urn:microsoft.com/office/officeart/2011/layout/CircleProcess"/>
    <dgm:cxn modelId="{E8C6892A-B879-4346-8A1E-E699A7014AA3}" type="presParOf" srcId="{41227018-67C9-4CD0-8A7F-74153E9EF40B}" destId="{2240950F-6F2A-4CF8-A83A-13A1CD1D4A99}" srcOrd="0" destOrd="0" presId="urn:microsoft.com/office/officeart/2011/layout/CircleProcess"/>
    <dgm:cxn modelId="{85F7FCBD-93F8-43D2-9DBC-A500F60B6AEF}" type="presParOf" srcId="{8223ACDC-0184-4FA2-BBA3-92697A3CD1D0}" destId="{22A333F3-19B8-4F48-A1C4-694E2B23E6D9}" srcOrd="4" destOrd="0" presId="urn:microsoft.com/office/officeart/2011/layout/CircleProcess"/>
    <dgm:cxn modelId="{BE29C179-C6CB-445A-9CEA-2731DA0D3FEA}" type="presParOf" srcId="{22A333F3-19B8-4F48-A1C4-694E2B23E6D9}" destId="{01649A00-67BB-459B-8F75-DF14EB017C62}" srcOrd="0" destOrd="0" presId="urn:microsoft.com/office/officeart/2011/layout/CircleProcess"/>
    <dgm:cxn modelId="{ACBFB22C-F54F-4523-B0A9-A2B95E5ACE8B}" type="presParOf" srcId="{8223ACDC-0184-4FA2-BBA3-92697A3CD1D0}" destId="{2340EE13-E849-475D-9B63-452360640CAE}" srcOrd="5" destOrd="0" presId="urn:microsoft.com/office/officeart/2011/layout/CircleProcess"/>
    <dgm:cxn modelId="{031CD000-C69E-4E52-B951-754E9F32D27B}" type="presParOf" srcId="{8223ACDC-0184-4FA2-BBA3-92697A3CD1D0}" destId="{C648E21F-84F5-4EE2-A5AE-1AB13A30DDD8}" srcOrd="6" destOrd="0" presId="urn:microsoft.com/office/officeart/2011/layout/CircleProcess"/>
    <dgm:cxn modelId="{806E6119-5A6C-42EE-A8FA-A1C3C98FB32D}" type="presParOf" srcId="{C648E21F-84F5-4EE2-A5AE-1AB13A30DDD8}" destId="{2B27083F-6404-49D0-9469-9ABC4E3634F8}" srcOrd="0" destOrd="0" presId="urn:microsoft.com/office/officeart/2011/layout/CircleProcess"/>
    <dgm:cxn modelId="{AE6A6B93-5D38-4197-A7DA-8484CCD94932}" type="presParOf" srcId="{8223ACDC-0184-4FA2-BBA3-92697A3CD1D0}" destId="{BC466DDC-829D-42AE-8373-B75B0E6936D3}" srcOrd="7" destOrd="0" presId="urn:microsoft.com/office/officeart/2011/layout/CircleProcess"/>
    <dgm:cxn modelId="{B96A9B92-A73C-4E88-AC85-57247D76EBBE}" type="presParOf" srcId="{BC466DDC-829D-42AE-8373-B75B0E6936D3}" destId="{11D9255F-1410-4EEB-A1AB-08403BD51A99}" srcOrd="0" destOrd="0" presId="urn:microsoft.com/office/officeart/2011/layout/CircleProcess"/>
    <dgm:cxn modelId="{FCB8AC8C-D067-47C6-8B8A-BCDC24AA3AE8}" type="presParOf" srcId="{8223ACDC-0184-4FA2-BBA3-92697A3CD1D0}" destId="{63FBD3D8-1FC4-429A-86BF-D4B1A575747B}" srcOrd="8" destOrd="0" presId="urn:microsoft.com/office/officeart/2011/layout/CircleProcess"/>
    <dgm:cxn modelId="{44B57D23-327B-446C-A252-6F5660AD0004}" type="presParOf" srcId="{8223ACDC-0184-4FA2-BBA3-92697A3CD1D0}" destId="{91137965-F59A-4430-AD33-38AD5E380794}" srcOrd="9" destOrd="0" presId="urn:microsoft.com/office/officeart/2011/layout/CircleProcess"/>
    <dgm:cxn modelId="{A7F106C7-D296-4381-AD60-4E1845594A66}" type="presParOf" srcId="{91137965-F59A-4430-AD33-38AD5E380794}" destId="{77468554-4895-45B6-9497-D423D70F38AB}" srcOrd="0" destOrd="0" presId="urn:microsoft.com/office/officeart/2011/layout/CircleProcess"/>
    <dgm:cxn modelId="{7FF6A402-4E74-4C8D-AE03-2028C76384B4}" type="presParOf" srcId="{8223ACDC-0184-4FA2-BBA3-92697A3CD1D0}" destId="{CC89B81E-B7F2-4073-868B-CFB1DF971C08}" srcOrd="10" destOrd="0" presId="urn:microsoft.com/office/officeart/2011/layout/CircleProcess"/>
    <dgm:cxn modelId="{3269D061-297F-4679-A3CF-624E0C09729E}" type="presParOf" srcId="{CC89B81E-B7F2-4073-868B-CFB1DF971C08}" destId="{9D32A14B-CF11-4CA8-A47E-9217DA81A559}" srcOrd="0" destOrd="0" presId="urn:microsoft.com/office/officeart/2011/layout/CircleProcess"/>
    <dgm:cxn modelId="{D5A88FBA-8AF3-477D-9EF4-29B82F6A6561}" type="presParOf" srcId="{8223ACDC-0184-4FA2-BBA3-92697A3CD1D0}" destId="{5DC154D5-BA23-4680-9B35-E84ABFABF571}" srcOrd="11" destOrd="0" presId="urn:microsoft.com/office/officeart/2011/layout/CircleProcess"/>
    <dgm:cxn modelId="{D8132521-3D34-48D9-AAA6-1035CE7E51F8}" type="presParOf" srcId="{8223ACDC-0184-4FA2-BBA3-92697A3CD1D0}" destId="{4BC318E1-499B-4145-9181-C9152E8AFBDE}" srcOrd="12" destOrd="0" presId="urn:microsoft.com/office/officeart/2011/layout/CircleProcess"/>
    <dgm:cxn modelId="{9AA7CBAC-B872-46DD-B9B0-C74D11111EE5}" type="presParOf" srcId="{4BC318E1-499B-4145-9181-C9152E8AFBDE}" destId="{7E081FE2-FFAA-4C37-AE09-49629B24BA32}" srcOrd="0" destOrd="0" presId="urn:microsoft.com/office/officeart/2011/layout/CircleProcess"/>
    <dgm:cxn modelId="{55D1E050-B2EB-495E-A38F-6F9DC8FB0491}" type="presParOf" srcId="{8223ACDC-0184-4FA2-BBA3-92697A3CD1D0}" destId="{E9DF06DF-D831-4DE2-9532-6174781A05F1}" srcOrd="13" destOrd="0" presId="urn:microsoft.com/office/officeart/2011/layout/CircleProcess"/>
    <dgm:cxn modelId="{E4A4ECF3-8FDE-4841-9F49-1B379767B329}" type="presParOf" srcId="{E9DF06DF-D831-4DE2-9532-6174781A05F1}" destId="{A50FF4AF-83BD-4E2E-BB0E-48F12996BA2B}" srcOrd="0" destOrd="0" presId="urn:microsoft.com/office/officeart/2011/layout/CircleProcess"/>
    <dgm:cxn modelId="{7DAD02DA-B529-4ED8-A0E4-D183E30F78ED}" type="presParOf" srcId="{8223ACDC-0184-4FA2-BBA3-92697A3CD1D0}" destId="{F89993E8-467C-4163-B9B6-AD44C030725C}"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9CDC2-5710-4745-9F76-FBE57D1F7D4E}">
      <dsp:nvSpPr>
        <dsp:cNvPr id="0" name=""/>
        <dsp:cNvSpPr/>
      </dsp:nvSpPr>
      <dsp:spPr>
        <a:xfrm>
          <a:off x="5381782" y="1938785"/>
          <a:ext cx="3807650" cy="660831"/>
        </a:xfrm>
        <a:custGeom>
          <a:avLst/>
          <a:gdLst/>
          <a:ahLst/>
          <a:cxnLst/>
          <a:rect l="0" t="0" r="0" b="0"/>
          <a:pathLst>
            <a:path>
              <a:moveTo>
                <a:pt x="0" y="0"/>
              </a:moveTo>
              <a:lnTo>
                <a:pt x="0" y="330415"/>
              </a:lnTo>
              <a:lnTo>
                <a:pt x="3807650" y="330415"/>
              </a:lnTo>
              <a:lnTo>
                <a:pt x="3807650" y="660831"/>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54AD3A4-94F6-4177-A20C-1093B0DDCEA8}">
      <dsp:nvSpPr>
        <dsp:cNvPr id="0" name=""/>
        <dsp:cNvSpPr/>
      </dsp:nvSpPr>
      <dsp:spPr>
        <a:xfrm>
          <a:off x="5336062" y="1938785"/>
          <a:ext cx="91440" cy="660831"/>
        </a:xfrm>
        <a:custGeom>
          <a:avLst/>
          <a:gdLst/>
          <a:ahLst/>
          <a:cxnLst/>
          <a:rect l="0" t="0" r="0" b="0"/>
          <a:pathLst>
            <a:path>
              <a:moveTo>
                <a:pt x="45720" y="0"/>
              </a:moveTo>
              <a:lnTo>
                <a:pt x="45720" y="660831"/>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E492EAB-BD01-43C6-BE0D-3D7722A35D64}">
      <dsp:nvSpPr>
        <dsp:cNvPr id="0" name=""/>
        <dsp:cNvSpPr/>
      </dsp:nvSpPr>
      <dsp:spPr>
        <a:xfrm>
          <a:off x="1574131" y="1938785"/>
          <a:ext cx="3807650" cy="660831"/>
        </a:xfrm>
        <a:custGeom>
          <a:avLst/>
          <a:gdLst/>
          <a:ahLst/>
          <a:cxnLst/>
          <a:rect l="0" t="0" r="0" b="0"/>
          <a:pathLst>
            <a:path>
              <a:moveTo>
                <a:pt x="3807650" y="0"/>
              </a:moveTo>
              <a:lnTo>
                <a:pt x="3807650" y="330415"/>
              </a:lnTo>
              <a:lnTo>
                <a:pt x="0" y="330415"/>
              </a:lnTo>
              <a:lnTo>
                <a:pt x="0" y="660831"/>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1FA0DA2-BB9B-43AC-9EF7-A47820898834}">
      <dsp:nvSpPr>
        <dsp:cNvPr id="0" name=""/>
        <dsp:cNvSpPr/>
      </dsp:nvSpPr>
      <dsp:spPr>
        <a:xfrm>
          <a:off x="3437158" y="1247051"/>
          <a:ext cx="3889247" cy="69173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Types of Numeric Data Type</a:t>
          </a:r>
          <a:endParaRPr lang="en-IN" sz="2400" kern="1200" dirty="0"/>
        </a:p>
      </dsp:txBody>
      <dsp:txXfrm>
        <a:off x="3437158" y="1247051"/>
        <a:ext cx="3889247" cy="691733"/>
      </dsp:txXfrm>
    </dsp:sp>
    <dsp:sp modelId="{00185B8E-1EEA-4B5D-8EE8-E690216BD88F}">
      <dsp:nvSpPr>
        <dsp:cNvPr id="0" name=""/>
        <dsp:cNvSpPr/>
      </dsp:nvSpPr>
      <dsp:spPr>
        <a:xfrm>
          <a:off x="722" y="2599617"/>
          <a:ext cx="3146818" cy="717065"/>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INTEGER</a:t>
          </a:r>
          <a:endParaRPr lang="en-IN" sz="2000" kern="1200" dirty="0"/>
        </a:p>
      </dsp:txBody>
      <dsp:txXfrm>
        <a:off x="722" y="2599617"/>
        <a:ext cx="3146818" cy="717065"/>
      </dsp:txXfrm>
    </dsp:sp>
    <dsp:sp modelId="{E71B4BF3-150D-405E-914B-A43F6672CB7E}">
      <dsp:nvSpPr>
        <dsp:cNvPr id="0" name=""/>
        <dsp:cNvSpPr/>
      </dsp:nvSpPr>
      <dsp:spPr>
        <a:xfrm>
          <a:off x="3808373" y="2599617"/>
          <a:ext cx="3146818" cy="74469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DECIMAL</a:t>
          </a:r>
          <a:endParaRPr lang="en-IN" sz="2000" kern="1200" dirty="0"/>
        </a:p>
      </dsp:txBody>
      <dsp:txXfrm>
        <a:off x="3808373" y="2599617"/>
        <a:ext cx="3146818" cy="744694"/>
      </dsp:txXfrm>
    </dsp:sp>
    <dsp:sp modelId="{C10DC025-8AEA-4C8E-B2E4-F511A9CA754A}">
      <dsp:nvSpPr>
        <dsp:cNvPr id="0" name=""/>
        <dsp:cNvSpPr/>
      </dsp:nvSpPr>
      <dsp:spPr>
        <a:xfrm>
          <a:off x="7616023" y="2599617"/>
          <a:ext cx="3146818" cy="74469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BYTES</a:t>
          </a:r>
          <a:endParaRPr lang="en-IN" sz="2000" kern="1200" dirty="0"/>
        </a:p>
      </dsp:txBody>
      <dsp:txXfrm>
        <a:off x="7616023" y="2599617"/>
        <a:ext cx="3146818" cy="744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B0C75-6594-4FD1-8C7F-3EB7741FA90F}">
      <dsp:nvSpPr>
        <dsp:cNvPr id="0" name=""/>
        <dsp:cNvSpPr/>
      </dsp:nvSpPr>
      <dsp:spPr>
        <a:xfrm>
          <a:off x="5139735" y="1969812"/>
          <a:ext cx="3636400" cy="631110"/>
        </a:xfrm>
        <a:custGeom>
          <a:avLst/>
          <a:gdLst/>
          <a:ahLst/>
          <a:cxnLst/>
          <a:rect l="0" t="0" r="0" b="0"/>
          <a:pathLst>
            <a:path>
              <a:moveTo>
                <a:pt x="0" y="0"/>
              </a:moveTo>
              <a:lnTo>
                <a:pt x="0" y="315555"/>
              </a:lnTo>
              <a:lnTo>
                <a:pt x="3636400" y="315555"/>
              </a:lnTo>
              <a:lnTo>
                <a:pt x="3636400" y="631110"/>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02FF74A-3C70-43C6-8D46-9D6FC8C5F2E5}">
      <dsp:nvSpPr>
        <dsp:cNvPr id="0" name=""/>
        <dsp:cNvSpPr/>
      </dsp:nvSpPr>
      <dsp:spPr>
        <a:xfrm>
          <a:off x="5094015" y="1969812"/>
          <a:ext cx="91440" cy="631110"/>
        </a:xfrm>
        <a:custGeom>
          <a:avLst/>
          <a:gdLst/>
          <a:ahLst/>
          <a:cxnLst/>
          <a:rect l="0" t="0" r="0" b="0"/>
          <a:pathLst>
            <a:path>
              <a:moveTo>
                <a:pt x="45720" y="0"/>
              </a:moveTo>
              <a:lnTo>
                <a:pt x="45720" y="631110"/>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EB131B7-2F5B-4F8D-A9A4-C9C87C134AA0}">
      <dsp:nvSpPr>
        <dsp:cNvPr id="0" name=""/>
        <dsp:cNvSpPr/>
      </dsp:nvSpPr>
      <dsp:spPr>
        <a:xfrm>
          <a:off x="1502644" y="1969812"/>
          <a:ext cx="3637090" cy="645415"/>
        </a:xfrm>
        <a:custGeom>
          <a:avLst/>
          <a:gdLst/>
          <a:ahLst/>
          <a:cxnLst/>
          <a:rect l="0" t="0" r="0" b="0"/>
          <a:pathLst>
            <a:path>
              <a:moveTo>
                <a:pt x="3637090" y="0"/>
              </a:moveTo>
              <a:lnTo>
                <a:pt x="3637090" y="329860"/>
              </a:lnTo>
              <a:lnTo>
                <a:pt x="0" y="329860"/>
              </a:lnTo>
              <a:lnTo>
                <a:pt x="0" y="645415"/>
              </a:lnTo>
            </a:path>
          </a:pathLst>
        </a:custGeom>
        <a:noFill/>
        <a:ln w="12700" cap="flat" cmpd="sng" algn="ctr">
          <a:solidFill>
            <a:schemeClr val="accent6">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E666736-19DC-4BC3-8A69-8D8240FB0F83}">
      <dsp:nvSpPr>
        <dsp:cNvPr id="0" name=""/>
        <dsp:cNvSpPr/>
      </dsp:nvSpPr>
      <dsp:spPr>
        <a:xfrm>
          <a:off x="2336851" y="1083371"/>
          <a:ext cx="5605766" cy="88644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Types of String Data type</a:t>
          </a:r>
          <a:endParaRPr lang="en-IN" sz="2400" kern="1200" dirty="0"/>
        </a:p>
      </dsp:txBody>
      <dsp:txXfrm>
        <a:off x="2336851" y="1083371"/>
        <a:ext cx="5605766" cy="886440"/>
      </dsp:txXfrm>
    </dsp:sp>
    <dsp:sp modelId="{B8C58936-F012-4993-933D-C08123A913A6}">
      <dsp:nvSpPr>
        <dsp:cNvPr id="0" name=""/>
        <dsp:cNvSpPr/>
      </dsp:nvSpPr>
      <dsp:spPr>
        <a:xfrm>
          <a:off x="0" y="2615228"/>
          <a:ext cx="3005289" cy="752434"/>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CHAR</a:t>
          </a:r>
          <a:endParaRPr lang="en-IN" sz="2000" kern="1200" dirty="0"/>
        </a:p>
      </dsp:txBody>
      <dsp:txXfrm>
        <a:off x="0" y="2615228"/>
        <a:ext cx="3005289" cy="752434"/>
      </dsp:txXfrm>
    </dsp:sp>
    <dsp:sp modelId="{EC594C0D-55B9-48CD-8E40-CCD7A54BC4D8}">
      <dsp:nvSpPr>
        <dsp:cNvPr id="0" name=""/>
        <dsp:cNvSpPr/>
      </dsp:nvSpPr>
      <dsp:spPr>
        <a:xfrm>
          <a:off x="3637090" y="2600922"/>
          <a:ext cx="3005289" cy="75915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VARCHAR</a:t>
          </a:r>
          <a:endParaRPr lang="en-IN" sz="2000" kern="1200" dirty="0"/>
        </a:p>
      </dsp:txBody>
      <dsp:txXfrm>
        <a:off x="3637090" y="2600922"/>
        <a:ext cx="3005289" cy="759151"/>
      </dsp:txXfrm>
    </dsp:sp>
    <dsp:sp modelId="{9AD70037-339F-4B77-B36C-93BFB5F17A47}">
      <dsp:nvSpPr>
        <dsp:cNvPr id="0" name=""/>
        <dsp:cNvSpPr/>
      </dsp:nvSpPr>
      <dsp:spPr>
        <a:xfrm>
          <a:off x="7273490" y="2600922"/>
          <a:ext cx="3005289" cy="72383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Text</a:t>
          </a:r>
          <a:endParaRPr lang="en-IN" sz="2000" kern="1200" dirty="0"/>
        </a:p>
      </dsp:txBody>
      <dsp:txXfrm>
        <a:off x="7273490" y="2600922"/>
        <a:ext cx="3005289" cy="7238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20C2E-9023-49F6-8CCB-04E7322983CF}">
      <dsp:nvSpPr>
        <dsp:cNvPr id="0" name=""/>
        <dsp:cNvSpPr/>
      </dsp:nvSpPr>
      <dsp:spPr>
        <a:xfrm>
          <a:off x="8463342" y="1008220"/>
          <a:ext cx="1929779" cy="1930095"/>
        </a:xfrm>
        <a:prstGeom prst="ellipse">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65C852-9381-4326-9C94-728148B30C80}">
      <dsp:nvSpPr>
        <dsp:cNvPr id="0" name=""/>
        <dsp:cNvSpPr/>
      </dsp:nvSpPr>
      <dsp:spPr>
        <a:xfrm>
          <a:off x="8527018" y="1072568"/>
          <a:ext cx="1801401" cy="1801399"/>
        </a:xfrm>
        <a:prstGeom prst="ellipse">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YEAR</a:t>
          </a:r>
          <a:endParaRPr lang="en-IN" sz="1900" kern="1200"/>
        </a:p>
      </dsp:txBody>
      <dsp:txXfrm>
        <a:off x="8784801" y="1329959"/>
        <a:ext cx="1286862" cy="1286617"/>
      </dsp:txXfrm>
    </dsp:sp>
    <dsp:sp modelId="{2240950F-6F2A-4CF8-A83A-13A1CD1D4A99}">
      <dsp:nvSpPr>
        <dsp:cNvPr id="0" name=""/>
        <dsp:cNvSpPr/>
      </dsp:nvSpPr>
      <dsp:spPr>
        <a:xfrm rot="2700000">
          <a:off x="6467945" y="1008320"/>
          <a:ext cx="1929556" cy="1929556"/>
        </a:xfrm>
        <a:prstGeom prst="teardrop">
          <a:avLst>
            <a:gd name="adj" fmla="val 100000"/>
          </a:avLst>
        </a:prstGeom>
        <a:solidFill>
          <a:schemeClr val="accent6">
            <a:shade val="80000"/>
            <a:hueOff val="68794"/>
            <a:satOff val="4555"/>
            <a:lumOff val="51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649A00-67BB-459B-8F75-DF14EB017C62}">
      <dsp:nvSpPr>
        <dsp:cNvPr id="0" name=""/>
        <dsp:cNvSpPr/>
      </dsp:nvSpPr>
      <dsp:spPr>
        <a:xfrm>
          <a:off x="6533563" y="1072568"/>
          <a:ext cx="1801401" cy="1801399"/>
        </a:xfrm>
        <a:prstGeom prst="ellipse">
          <a:avLst/>
        </a:prstGeom>
        <a:solidFill>
          <a:schemeClr val="lt1">
            <a:alpha val="90000"/>
            <a:hueOff val="0"/>
            <a:satOff val="0"/>
            <a:lumOff val="0"/>
            <a:alphaOff val="0"/>
          </a:schemeClr>
        </a:solidFill>
        <a:ln w="12700" cap="flat" cmpd="sng" algn="ctr">
          <a:solidFill>
            <a:schemeClr val="accent6">
              <a:shade val="80000"/>
              <a:hueOff val="68794"/>
              <a:satOff val="4555"/>
              <a:lumOff val="51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TIMESTAMP</a:t>
          </a:r>
          <a:endParaRPr lang="en-IN" sz="1900" kern="1200"/>
        </a:p>
      </dsp:txBody>
      <dsp:txXfrm>
        <a:off x="6790319" y="1329959"/>
        <a:ext cx="1286862" cy="1286617"/>
      </dsp:txXfrm>
    </dsp:sp>
    <dsp:sp modelId="{2B27083F-6404-49D0-9469-9ABC4E3634F8}">
      <dsp:nvSpPr>
        <dsp:cNvPr id="0" name=""/>
        <dsp:cNvSpPr/>
      </dsp:nvSpPr>
      <dsp:spPr>
        <a:xfrm rot="2700000">
          <a:off x="4474490" y="1008320"/>
          <a:ext cx="1929556" cy="1929556"/>
        </a:xfrm>
        <a:prstGeom prst="teardrop">
          <a:avLst>
            <a:gd name="adj" fmla="val 100000"/>
          </a:avLst>
        </a:prstGeom>
        <a:solidFill>
          <a:schemeClr val="accent6">
            <a:shade val="80000"/>
            <a:hueOff val="137589"/>
            <a:satOff val="9109"/>
            <a:lumOff val="103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9255F-1410-4EEB-A1AB-08403BD51A99}">
      <dsp:nvSpPr>
        <dsp:cNvPr id="0" name=""/>
        <dsp:cNvSpPr/>
      </dsp:nvSpPr>
      <dsp:spPr>
        <a:xfrm>
          <a:off x="4539081" y="1072568"/>
          <a:ext cx="1801401" cy="1801399"/>
        </a:xfrm>
        <a:prstGeom prst="ellipse">
          <a:avLst/>
        </a:prstGeom>
        <a:solidFill>
          <a:schemeClr val="lt1">
            <a:alpha val="90000"/>
            <a:hueOff val="0"/>
            <a:satOff val="0"/>
            <a:lumOff val="0"/>
            <a:alphaOff val="0"/>
          </a:schemeClr>
        </a:solidFill>
        <a:ln w="12700" cap="flat" cmpd="sng" algn="ctr">
          <a:solidFill>
            <a:schemeClr val="accent6">
              <a:shade val="80000"/>
              <a:hueOff val="137589"/>
              <a:satOff val="9109"/>
              <a:lumOff val="10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DATETIME</a:t>
          </a:r>
          <a:endParaRPr lang="en-IN" sz="1900" kern="1200"/>
        </a:p>
      </dsp:txBody>
      <dsp:txXfrm>
        <a:off x="4795837" y="1329959"/>
        <a:ext cx="1286862" cy="1286617"/>
      </dsp:txXfrm>
    </dsp:sp>
    <dsp:sp modelId="{77468554-4895-45B6-9497-D423D70F38AB}">
      <dsp:nvSpPr>
        <dsp:cNvPr id="0" name=""/>
        <dsp:cNvSpPr/>
      </dsp:nvSpPr>
      <dsp:spPr>
        <a:xfrm rot="2700000">
          <a:off x="2480007" y="1008320"/>
          <a:ext cx="1929556" cy="1929556"/>
        </a:xfrm>
        <a:prstGeom prst="teardrop">
          <a:avLst>
            <a:gd name="adj" fmla="val 100000"/>
          </a:avLst>
        </a:prstGeom>
        <a:solidFill>
          <a:schemeClr val="accent6">
            <a:shade val="80000"/>
            <a:hueOff val="206383"/>
            <a:satOff val="13664"/>
            <a:lumOff val="155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2A14B-CF11-4CA8-A47E-9217DA81A559}">
      <dsp:nvSpPr>
        <dsp:cNvPr id="0" name=""/>
        <dsp:cNvSpPr/>
      </dsp:nvSpPr>
      <dsp:spPr>
        <a:xfrm>
          <a:off x="2544598" y="1072568"/>
          <a:ext cx="1801401" cy="1801399"/>
        </a:xfrm>
        <a:prstGeom prst="ellipse">
          <a:avLst/>
        </a:prstGeom>
        <a:solidFill>
          <a:schemeClr val="lt1">
            <a:alpha val="90000"/>
            <a:hueOff val="0"/>
            <a:satOff val="0"/>
            <a:lumOff val="0"/>
            <a:alphaOff val="0"/>
          </a:schemeClr>
        </a:solidFill>
        <a:ln w="12700" cap="flat" cmpd="sng" algn="ctr">
          <a:solidFill>
            <a:schemeClr val="accent6">
              <a:shade val="80000"/>
              <a:hueOff val="206383"/>
              <a:satOff val="13664"/>
              <a:lumOff val="1557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TIME</a:t>
          </a:r>
          <a:endParaRPr lang="en-IN" sz="1900" kern="1200"/>
        </a:p>
      </dsp:txBody>
      <dsp:txXfrm>
        <a:off x="2802382" y="1329959"/>
        <a:ext cx="1286862" cy="1286617"/>
      </dsp:txXfrm>
    </dsp:sp>
    <dsp:sp modelId="{7E081FE2-FFAA-4C37-AE09-49629B24BA32}">
      <dsp:nvSpPr>
        <dsp:cNvPr id="0" name=""/>
        <dsp:cNvSpPr/>
      </dsp:nvSpPr>
      <dsp:spPr>
        <a:xfrm rot="2700000">
          <a:off x="485525" y="1008320"/>
          <a:ext cx="1929556" cy="1929556"/>
        </a:xfrm>
        <a:prstGeom prst="teardrop">
          <a:avLst>
            <a:gd name="adj" fmla="val 100000"/>
          </a:avLst>
        </a:prstGeom>
        <a:solidFill>
          <a:schemeClr val="accent6">
            <a:shade val="80000"/>
            <a:hueOff val="275177"/>
            <a:satOff val="18218"/>
            <a:lumOff val="207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FF4AF-83BD-4E2E-BB0E-48F12996BA2B}">
      <dsp:nvSpPr>
        <dsp:cNvPr id="0" name=""/>
        <dsp:cNvSpPr/>
      </dsp:nvSpPr>
      <dsp:spPr>
        <a:xfrm>
          <a:off x="550116" y="1072568"/>
          <a:ext cx="1801401" cy="1801399"/>
        </a:xfrm>
        <a:prstGeom prst="ellipse">
          <a:avLst/>
        </a:prstGeom>
        <a:solidFill>
          <a:schemeClr val="lt1">
            <a:alpha val="90000"/>
            <a:hueOff val="0"/>
            <a:satOff val="0"/>
            <a:lumOff val="0"/>
            <a:alphaOff val="0"/>
          </a:schemeClr>
        </a:solidFill>
        <a:ln w="12700" cap="flat" cmpd="sng" algn="ctr">
          <a:solidFill>
            <a:schemeClr val="accent6">
              <a:shade val="80000"/>
              <a:hueOff val="275177"/>
              <a:satOff val="18218"/>
              <a:lumOff val="207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a:t>DATE</a:t>
          </a:r>
          <a:endParaRPr lang="en-IN" sz="1900" kern="1200"/>
        </a:p>
      </dsp:txBody>
      <dsp:txXfrm>
        <a:off x="807899" y="1329959"/>
        <a:ext cx="1286862" cy="128661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10/29/2025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10/29/2025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4344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340347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622583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215" cy="4480560"/>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Tree>
    <p:extLst>
      <p:ext uri="{BB962C8B-B14F-4D97-AF65-F5344CB8AC3E}">
        <p14:creationId xmlns:p14="http://schemas.microsoft.com/office/powerpoint/2010/main" val="3358800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5788EE-4EDA-20FA-8EB9-2F0639E8A2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8" name="Graphic 7">
            <a:extLst>
              <a:ext uri="{FF2B5EF4-FFF2-40B4-BE49-F238E27FC236}">
                <a16:creationId xmlns:a16="http://schemas.microsoft.com/office/drawing/2014/main" id="{9D053CA0-7A9F-FC49-AD3F-F3280344D7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767F6939-7B7E-F49F-8219-DC8CDAC85D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1" name="Graphic 10">
            <a:extLst>
              <a:ext uri="{FF2B5EF4-FFF2-40B4-BE49-F238E27FC236}">
                <a16:creationId xmlns:a16="http://schemas.microsoft.com/office/drawing/2014/main" id="{FACCA700-291A-CD50-0CF3-749300C8D7A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2" name="Graphic 11">
            <a:extLst>
              <a:ext uri="{FF2B5EF4-FFF2-40B4-BE49-F238E27FC236}">
                <a16:creationId xmlns:a16="http://schemas.microsoft.com/office/drawing/2014/main" id="{0EFADD4D-8EF2-3DF8-F5F4-9459752D54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3" name="Graphic 12">
            <a:extLst>
              <a:ext uri="{FF2B5EF4-FFF2-40B4-BE49-F238E27FC236}">
                <a16:creationId xmlns:a16="http://schemas.microsoft.com/office/drawing/2014/main" id="{B5B36F67-81DA-36AC-5D17-0172FF5A70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endParaRPr lang="en-US" dirty="0"/>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841248" y="1527048"/>
            <a:ext cx="10479024" cy="4498848"/>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316346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ith image 03">
    <p:bg>
      <p:bgPr>
        <a:solidFill>
          <a:schemeClr val="accent6">
            <a:lumMod val="5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092952" y="0"/>
            <a:ext cx="6099048" cy="6876288"/>
          </a:xfrm>
          <a:solidFill>
            <a:schemeClr val="accent6">
              <a:lumMod val="75000"/>
            </a:schemeClr>
          </a:solidFill>
        </p:spPr>
        <p:txBody>
          <a:bodyPr/>
          <a:lstStyle>
            <a:lvl1pPr marL="0" indent="0" algn="l">
              <a:buNone/>
              <a:defRPr>
                <a:solidFill>
                  <a:schemeClr val="bg1"/>
                </a:solidFill>
              </a:defRPr>
            </a:lvl1pPr>
          </a:lstStyle>
          <a:p>
            <a:r>
              <a:rPr lang="en-US"/>
              <a:t>Click icon to add picture</a:t>
            </a:r>
            <a:endParaRPr lang="en-US" dirty="0"/>
          </a:p>
        </p:txBody>
      </p:sp>
      <p:sp>
        <p:nvSpPr>
          <p:cNvPr id="124" name="Title 123">
            <a:extLst>
              <a:ext uri="{FF2B5EF4-FFF2-40B4-BE49-F238E27FC236}">
                <a16:creationId xmlns:a16="http://schemas.microsoft.com/office/drawing/2014/main" id="{5EF8E4BF-2FB4-FFDD-E565-805C476240FE}"/>
              </a:ext>
            </a:extLst>
          </p:cNvPr>
          <p:cNvSpPr>
            <a:spLocks noGrp="1"/>
          </p:cNvSpPr>
          <p:nvPr>
            <p:ph type="title"/>
          </p:nvPr>
        </p:nvSpPr>
        <p:spPr>
          <a:xfrm>
            <a:off x="841244" y="832104"/>
            <a:ext cx="6099048" cy="5219236"/>
          </a:xfrm>
        </p:spPr>
        <p:txBody>
          <a:bodyPr anchor="t"/>
          <a:lstStyle>
            <a:lvl1pPr>
              <a:lnSpc>
                <a:spcPct val="75000"/>
              </a:lnSpc>
              <a:defRPr sz="8000" b="0" spc="0" baseline="0">
                <a:solidFill>
                  <a:schemeClr val="bg1"/>
                </a:solidFill>
                <a:latin typeface="+mn-lt"/>
              </a:defRPr>
            </a:lvl1pPr>
          </a:lstStyle>
          <a:p>
            <a:r>
              <a:rPr lang="en-US"/>
              <a:t>Click to edit Master title style</a:t>
            </a:r>
            <a:endParaRPr lang="en-US" dirty="0"/>
          </a:p>
        </p:txBody>
      </p:sp>
      <p:sp>
        <p:nvSpPr>
          <p:cNvPr id="123" name="Text Placeholder 122">
            <a:extLst>
              <a:ext uri="{FF2B5EF4-FFF2-40B4-BE49-F238E27FC236}">
                <a16:creationId xmlns:a16="http://schemas.microsoft.com/office/drawing/2014/main" id="{25C59923-6546-AB3B-534C-22113CD9D671}"/>
              </a:ext>
            </a:extLst>
          </p:cNvPr>
          <p:cNvSpPr>
            <a:spLocks noGrp="1"/>
          </p:cNvSpPr>
          <p:nvPr>
            <p:ph type="body" sz="quarter" idx="15"/>
          </p:nvPr>
        </p:nvSpPr>
        <p:spPr>
          <a:xfrm>
            <a:off x="8401353" y="-1"/>
            <a:ext cx="3790650" cy="1155691"/>
          </a:xfrm>
          <a:custGeom>
            <a:avLst/>
            <a:gdLst>
              <a:gd name="connsiteX0" fmla="*/ 2293575 w 3790650"/>
              <a:gd name="connsiteY0" fmla="*/ 0 h 1155691"/>
              <a:gd name="connsiteX1" fmla="*/ 3790650 w 3790650"/>
              <a:gd name="connsiteY1" fmla="*/ 0 h 1155691"/>
              <a:gd name="connsiteX2" fmla="*/ 3790650 w 3790650"/>
              <a:gd name="connsiteY2" fmla="*/ 1098632 h 1155691"/>
              <a:gd name="connsiteX3" fmla="*/ 3775153 w 3790650"/>
              <a:gd name="connsiteY3" fmla="*/ 1104304 h 1155691"/>
              <a:gd name="connsiteX4" fmla="*/ 3435268 w 3790650"/>
              <a:gd name="connsiteY4" fmla="*/ 1155691 h 1155691"/>
              <a:gd name="connsiteX5" fmla="*/ 2292295 w 3790650"/>
              <a:gd name="connsiteY5" fmla="*/ 12701 h 1155691"/>
              <a:gd name="connsiteX6" fmla="*/ 1280 w 3790650"/>
              <a:gd name="connsiteY6" fmla="*/ 0 h 1155691"/>
              <a:gd name="connsiteX7" fmla="*/ 2284665 w 3790650"/>
              <a:gd name="connsiteY7" fmla="*/ 0 h 1155691"/>
              <a:gd name="connsiteX8" fmla="*/ 2285945 w 3790650"/>
              <a:gd name="connsiteY8" fmla="*/ 12701 h 1155691"/>
              <a:gd name="connsiteX9" fmla="*/ 1142973 w 3790650"/>
              <a:gd name="connsiteY9" fmla="*/ 1155691 h 1155691"/>
              <a:gd name="connsiteX10" fmla="*/ 0 w 3790650"/>
              <a:gd name="connsiteY10" fmla="*/ 12701 h 115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0650" h="1155691">
                <a:moveTo>
                  <a:pt x="2293575" y="0"/>
                </a:moveTo>
                <a:lnTo>
                  <a:pt x="3790650" y="0"/>
                </a:lnTo>
                <a:lnTo>
                  <a:pt x="3790650" y="1098632"/>
                </a:lnTo>
                <a:lnTo>
                  <a:pt x="3775153" y="1104304"/>
                </a:lnTo>
                <a:cubicBezTo>
                  <a:pt x="3667783" y="1137700"/>
                  <a:pt x="3553627" y="1155691"/>
                  <a:pt x="3435268" y="1155691"/>
                </a:cubicBezTo>
                <a:cubicBezTo>
                  <a:pt x="2804021" y="1155691"/>
                  <a:pt x="2292295" y="643957"/>
                  <a:pt x="2292295" y="12701"/>
                </a:cubicBezTo>
                <a:close/>
                <a:moveTo>
                  <a:pt x="1280" y="0"/>
                </a:moveTo>
                <a:lnTo>
                  <a:pt x="2284665" y="0"/>
                </a:lnTo>
                <a:lnTo>
                  <a:pt x="2285945" y="12701"/>
                </a:lnTo>
                <a:cubicBezTo>
                  <a:pt x="2285945" y="643957"/>
                  <a:pt x="1774219" y="1155691"/>
                  <a:pt x="1142973" y="1155691"/>
                </a:cubicBezTo>
                <a:cubicBezTo>
                  <a:pt x="511726" y="1155691"/>
                  <a:pt x="0" y="643957"/>
                  <a:pt x="0" y="12701"/>
                </a:cubicBezTo>
                <a:close/>
              </a:path>
            </a:pathLst>
          </a:custGeom>
          <a:solidFill>
            <a:schemeClr val="accent6">
              <a:lumMod val="75000"/>
              <a:alpha val="25000"/>
            </a:schemeClr>
          </a:solidFill>
        </p:spPr>
        <p:txBody>
          <a:bodyPr wrap="square">
            <a:noAutofit/>
          </a:bodyPr>
          <a:lstStyle>
            <a:lvl1pPr>
              <a:defRPr>
                <a:noFill/>
              </a:defRPr>
            </a:lvl1pPr>
          </a:lstStyle>
          <a:p>
            <a:pPr lvl="0"/>
            <a:r>
              <a:rPr lang="en-US"/>
              <a:t>Click to edit Master text styles</a:t>
            </a:r>
          </a:p>
        </p:txBody>
      </p:sp>
      <p:sp>
        <p:nvSpPr>
          <p:cNvPr id="48" name="Text Placeholder 47">
            <a:extLst>
              <a:ext uri="{FF2B5EF4-FFF2-40B4-BE49-F238E27FC236}">
                <a16:creationId xmlns:a16="http://schemas.microsoft.com/office/drawing/2014/main" id="{880C9A0C-95B8-C535-9B78-63FDB782BE10}"/>
              </a:ext>
            </a:extLst>
          </p:cNvPr>
          <p:cNvSpPr>
            <a:spLocks noGrp="1"/>
          </p:cNvSpPr>
          <p:nvPr>
            <p:ph type="body" sz="quarter" idx="12"/>
          </p:nvPr>
        </p:nvSpPr>
        <p:spPr>
          <a:xfrm>
            <a:off x="-3" y="5727700"/>
            <a:ext cx="12192003" cy="1130300"/>
          </a:xfrm>
          <a:custGeom>
            <a:avLst/>
            <a:gdLst>
              <a:gd name="connsiteX0" fmla="*/ 11823828 w 12192003"/>
              <a:gd name="connsiteY0" fmla="*/ 0 h 1130300"/>
              <a:gd name="connsiteX1" fmla="*/ 12163721 w 12192003"/>
              <a:gd name="connsiteY1" fmla="*/ 51387 h 1130300"/>
              <a:gd name="connsiteX2" fmla="*/ 12192003 w 12192003"/>
              <a:gd name="connsiteY2" fmla="*/ 61738 h 1130300"/>
              <a:gd name="connsiteX3" fmla="*/ 12192003 w 12192003"/>
              <a:gd name="connsiteY3" fmla="*/ 1130300 h 1130300"/>
              <a:gd name="connsiteX4" fmla="*/ 10681469 w 12192003"/>
              <a:gd name="connsiteY4" fmla="*/ 1130300 h 1130300"/>
              <a:gd name="connsiteX5" fmla="*/ 10686729 w 12192003"/>
              <a:gd name="connsiteY5" fmla="*/ 1026126 h 1130300"/>
              <a:gd name="connsiteX6" fmla="*/ 11823828 w 12192003"/>
              <a:gd name="connsiteY6" fmla="*/ 0 h 1130300"/>
              <a:gd name="connsiteX7" fmla="*/ 9531478 w 12192003"/>
              <a:gd name="connsiteY7" fmla="*/ 0 h 1130300"/>
              <a:gd name="connsiteX8" fmla="*/ 10668577 w 12192003"/>
              <a:gd name="connsiteY8" fmla="*/ 1026126 h 1130300"/>
              <a:gd name="connsiteX9" fmla="*/ 10673837 w 12192003"/>
              <a:gd name="connsiteY9" fmla="*/ 1130300 h 1130300"/>
              <a:gd name="connsiteX10" fmla="*/ 8389119 w 12192003"/>
              <a:gd name="connsiteY10" fmla="*/ 1130300 h 1130300"/>
              <a:gd name="connsiteX11" fmla="*/ 8394379 w 12192003"/>
              <a:gd name="connsiteY11" fmla="*/ 1026126 h 1130300"/>
              <a:gd name="connsiteX12" fmla="*/ 9531478 w 12192003"/>
              <a:gd name="connsiteY12" fmla="*/ 0 h 1130300"/>
              <a:gd name="connsiteX13" fmla="*/ 7239129 w 12192003"/>
              <a:gd name="connsiteY13" fmla="*/ 0 h 1130300"/>
              <a:gd name="connsiteX14" fmla="*/ 8376227 w 12192003"/>
              <a:gd name="connsiteY14" fmla="*/ 1026126 h 1130300"/>
              <a:gd name="connsiteX15" fmla="*/ 8381487 w 12192003"/>
              <a:gd name="connsiteY15" fmla="*/ 1130300 h 1130300"/>
              <a:gd name="connsiteX16" fmla="*/ 6096769 w 12192003"/>
              <a:gd name="connsiteY16" fmla="*/ 1130300 h 1130300"/>
              <a:gd name="connsiteX17" fmla="*/ 6102029 w 12192003"/>
              <a:gd name="connsiteY17" fmla="*/ 1026126 h 1130300"/>
              <a:gd name="connsiteX18" fmla="*/ 7239129 w 12192003"/>
              <a:gd name="connsiteY18" fmla="*/ 0 h 1130300"/>
              <a:gd name="connsiteX19" fmla="*/ 4946780 w 12192003"/>
              <a:gd name="connsiteY19" fmla="*/ 0 h 1130300"/>
              <a:gd name="connsiteX20" fmla="*/ 6083878 w 12192003"/>
              <a:gd name="connsiteY20" fmla="*/ 1026126 h 1130300"/>
              <a:gd name="connsiteX21" fmla="*/ 6089139 w 12192003"/>
              <a:gd name="connsiteY21" fmla="*/ 1130300 h 1130300"/>
              <a:gd name="connsiteX22" fmla="*/ 3804423 w 12192003"/>
              <a:gd name="connsiteY22" fmla="*/ 1130300 h 1130300"/>
              <a:gd name="connsiteX23" fmla="*/ 3809684 w 12192003"/>
              <a:gd name="connsiteY23" fmla="*/ 1026126 h 1130300"/>
              <a:gd name="connsiteX24" fmla="*/ 4946780 w 12192003"/>
              <a:gd name="connsiteY24" fmla="*/ 0 h 1130300"/>
              <a:gd name="connsiteX25" fmla="*/ 2654431 w 12192003"/>
              <a:gd name="connsiteY25" fmla="*/ 0 h 1130300"/>
              <a:gd name="connsiteX26" fmla="*/ 3791530 w 12192003"/>
              <a:gd name="connsiteY26" fmla="*/ 1026126 h 1130300"/>
              <a:gd name="connsiteX27" fmla="*/ 3796791 w 12192003"/>
              <a:gd name="connsiteY27" fmla="*/ 1130300 h 1130300"/>
              <a:gd name="connsiteX28" fmla="*/ 1512072 w 12192003"/>
              <a:gd name="connsiteY28" fmla="*/ 1130300 h 1130300"/>
              <a:gd name="connsiteX29" fmla="*/ 1517332 w 12192003"/>
              <a:gd name="connsiteY29" fmla="*/ 1026126 h 1130300"/>
              <a:gd name="connsiteX30" fmla="*/ 2654431 w 12192003"/>
              <a:gd name="connsiteY30" fmla="*/ 0 h 1130300"/>
              <a:gd name="connsiteX31" fmla="*/ 362080 w 12192003"/>
              <a:gd name="connsiteY31" fmla="*/ 0 h 1130300"/>
              <a:gd name="connsiteX32" fmla="*/ 1499179 w 12192003"/>
              <a:gd name="connsiteY32" fmla="*/ 1026126 h 1130300"/>
              <a:gd name="connsiteX33" fmla="*/ 1504439 w 12192003"/>
              <a:gd name="connsiteY33" fmla="*/ 1130300 h 1130300"/>
              <a:gd name="connsiteX34" fmla="*/ 0 w 12192003"/>
              <a:gd name="connsiteY34" fmla="*/ 1130300 h 1130300"/>
              <a:gd name="connsiteX35" fmla="*/ 0 w 12192003"/>
              <a:gd name="connsiteY35" fmla="*/ 59507 h 1130300"/>
              <a:gd name="connsiteX36" fmla="*/ 22187 w 12192003"/>
              <a:gd name="connsiteY36" fmla="*/ 51387 h 1130300"/>
              <a:gd name="connsiteX37" fmla="*/ 362080 w 12192003"/>
              <a:gd name="connsiteY37"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3" h="1130300">
                <a:moveTo>
                  <a:pt x="11823828" y="0"/>
                </a:moveTo>
                <a:cubicBezTo>
                  <a:pt x="11942189" y="0"/>
                  <a:pt x="12056349" y="17991"/>
                  <a:pt x="12163721" y="51387"/>
                </a:cubicBezTo>
                <a:lnTo>
                  <a:pt x="12192003" y="61738"/>
                </a:lnTo>
                <a:lnTo>
                  <a:pt x="12192003" y="1130300"/>
                </a:lnTo>
                <a:lnTo>
                  <a:pt x="10681469" y="1130300"/>
                </a:lnTo>
                <a:lnTo>
                  <a:pt x="10686729" y="1026126"/>
                </a:lnTo>
                <a:cubicBezTo>
                  <a:pt x="10745262" y="449767"/>
                  <a:pt x="11232021" y="0"/>
                  <a:pt x="11823828" y="0"/>
                </a:cubicBezTo>
                <a:close/>
                <a:moveTo>
                  <a:pt x="9531478" y="0"/>
                </a:moveTo>
                <a:cubicBezTo>
                  <a:pt x="10123285" y="0"/>
                  <a:pt x="10610044" y="449767"/>
                  <a:pt x="10668577" y="1026126"/>
                </a:cubicBezTo>
                <a:lnTo>
                  <a:pt x="10673837" y="1130300"/>
                </a:lnTo>
                <a:lnTo>
                  <a:pt x="8389119" y="1130300"/>
                </a:lnTo>
                <a:lnTo>
                  <a:pt x="8394379" y="1026126"/>
                </a:lnTo>
                <a:cubicBezTo>
                  <a:pt x="8452912" y="449767"/>
                  <a:pt x="8939671" y="0"/>
                  <a:pt x="9531478" y="0"/>
                </a:cubicBezTo>
                <a:close/>
                <a:moveTo>
                  <a:pt x="7239129" y="0"/>
                </a:moveTo>
                <a:cubicBezTo>
                  <a:pt x="7830936" y="0"/>
                  <a:pt x="8317694" y="449767"/>
                  <a:pt x="8376227" y="1026126"/>
                </a:cubicBezTo>
                <a:lnTo>
                  <a:pt x="8381487" y="1130300"/>
                </a:lnTo>
                <a:lnTo>
                  <a:pt x="6096769" y="1130300"/>
                </a:lnTo>
                <a:lnTo>
                  <a:pt x="6102029" y="1026126"/>
                </a:lnTo>
                <a:cubicBezTo>
                  <a:pt x="6160563" y="449767"/>
                  <a:pt x="6647322" y="0"/>
                  <a:pt x="7239129" y="0"/>
                </a:cubicBezTo>
                <a:close/>
                <a:moveTo>
                  <a:pt x="4946780" y="0"/>
                </a:moveTo>
                <a:cubicBezTo>
                  <a:pt x="5538587" y="0"/>
                  <a:pt x="6025345" y="449767"/>
                  <a:pt x="6083878" y="1026126"/>
                </a:cubicBezTo>
                <a:lnTo>
                  <a:pt x="6089139" y="1130300"/>
                </a:lnTo>
                <a:lnTo>
                  <a:pt x="3804423" y="1130300"/>
                </a:lnTo>
                <a:lnTo>
                  <a:pt x="3809684" y="1026126"/>
                </a:lnTo>
                <a:cubicBezTo>
                  <a:pt x="3868216" y="449767"/>
                  <a:pt x="4354972" y="0"/>
                  <a:pt x="4946780" y="0"/>
                </a:cubicBezTo>
                <a:close/>
                <a:moveTo>
                  <a:pt x="2654431" y="0"/>
                </a:moveTo>
                <a:cubicBezTo>
                  <a:pt x="3246238" y="0"/>
                  <a:pt x="3732997" y="449767"/>
                  <a:pt x="3791530" y="1026126"/>
                </a:cubicBezTo>
                <a:lnTo>
                  <a:pt x="3796791" y="1130300"/>
                </a:lnTo>
                <a:lnTo>
                  <a:pt x="1512072" y="1130300"/>
                </a:lnTo>
                <a:lnTo>
                  <a:pt x="1517332" y="1026126"/>
                </a:lnTo>
                <a:cubicBezTo>
                  <a:pt x="1575865" y="449767"/>
                  <a:pt x="2062624" y="0"/>
                  <a:pt x="2654431" y="0"/>
                </a:cubicBezTo>
                <a:close/>
                <a:moveTo>
                  <a:pt x="362080" y="0"/>
                </a:moveTo>
                <a:cubicBezTo>
                  <a:pt x="953887" y="0"/>
                  <a:pt x="1440646" y="449767"/>
                  <a:pt x="1499179" y="1026126"/>
                </a:cubicBezTo>
                <a:lnTo>
                  <a:pt x="1504439" y="1130300"/>
                </a:lnTo>
                <a:lnTo>
                  <a:pt x="0" y="1130300"/>
                </a:lnTo>
                <a:lnTo>
                  <a:pt x="0" y="59507"/>
                </a:lnTo>
                <a:lnTo>
                  <a:pt x="22187" y="51387"/>
                </a:lnTo>
                <a:cubicBezTo>
                  <a:pt x="129559" y="17991"/>
                  <a:pt x="243719" y="0"/>
                  <a:pt x="362080" y="0"/>
                </a:cubicBezTo>
                <a:close/>
              </a:path>
            </a:pathLst>
          </a:custGeom>
          <a:solidFill>
            <a:schemeClr val="accent6">
              <a:lumMod val="75000"/>
              <a:alpha val="25000"/>
            </a:schemeClr>
          </a:solidFill>
        </p:spPr>
        <p:txBody>
          <a:bodyPr wrap="square">
            <a:noAutofit/>
          </a:bodyPr>
          <a:lstStyle>
            <a:lvl1pPr>
              <a:defRPr>
                <a:noFill/>
              </a:defRPr>
            </a:lvl1pPr>
          </a:lstStyle>
          <a:p>
            <a:pPr lvl="0"/>
            <a:r>
              <a:rPr lang="en-US"/>
              <a:t>Click to edit Master text styles</a:t>
            </a:r>
          </a:p>
        </p:txBody>
      </p:sp>
      <p:sp>
        <p:nvSpPr>
          <p:cNvPr id="62" name="Text Placeholder 61">
            <a:extLst>
              <a:ext uri="{FF2B5EF4-FFF2-40B4-BE49-F238E27FC236}">
                <a16:creationId xmlns:a16="http://schemas.microsoft.com/office/drawing/2014/main" id="{70972619-C968-1257-58C9-0DC661642915}"/>
              </a:ext>
            </a:extLst>
          </p:cNvPr>
          <p:cNvSpPr>
            <a:spLocks noGrp="1"/>
          </p:cNvSpPr>
          <p:nvPr>
            <p:ph type="body" sz="quarter" idx="13"/>
          </p:nvPr>
        </p:nvSpPr>
        <p:spPr>
          <a:xfrm>
            <a:off x="0" y="5724189"/>
            <a:ext cx="1503729" cy="1133811"/>
          </a:xfrm>
          <a:custGeom>
            <a:avLst/>
            <a:gdLst>
              <a:gd name="connsiteX0" fmla="*/ 367995 w 1503729"/>
              <a:gd name="connsiteY0" fmla="*/ 19 h 1133811"/>
              <a:gd name="connsiteX1" fmla="*/ 1481576 w 1503729"/>
              <a:gd name="connsiteY1" fmla="*/ 913359 h 1133811"/>
              <a:gd name="connsiteX2" fmla="*/ 1503729 w 1503729"/>
              <a:gd name="connsiteY2" fmla="*/ 1133811 h 1133811"/>
              <a:gd name="connsiteX3" fmla="*/ 1371482 w 1503729"/>
              <a:gd name="connsiteY3" fmla="*/ 1133811 h 1133811"/>
              <a:gd name="connsiteX4" fmla="*/ 1275407 w 1503729"/>
              <a:gd name="connsiteY4" fmla="*/ 1118667 h 1133811"/>
              <a:gd name="connsiteX5" fmla="*/ 367995 w 1503729"/>
              <a:gd name="connsiteY5" fmla="*/ 19 h 1133811"/>
              <a:gd name="connsiteX6" fmla="*/ 367996 w 1503729"/>
              <a:gd name="connsiteY6" fmla="*/ 0 h 1133811"/>
              <a:gd name="connsiteX7" fmla="*/ 33218 w 1503729"/>
              <a:gd name="connsiteY7" fmla="*/ 808204 h 1133811"/>
              <a:gd name="connsiteX8" fmla="*/ 0 w 1503729"/>
              <a:gd name="connsiteY8" fmla="*/ 838393 h 1133811"/>
              <a:gd name="connsiteX9" fmla="*/ 0 w 1503729"/>
              <a:gd name="connsiteY9" fmla="*/ 61671 h 1133811"/>
              <a:gd name="connsiteX10" fmla="*/ 28102 w 1503729"/>
              <a:gd name="connsiteY10" fmla="*/ 51386 h 1133811"/>
              <a:gd name="connsiteX11" fmla="*/ 367996 w 1503729"/>
              <a:gd name="connsiteY11" fmla="*/ 0 h 113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729" h="1133811">
                <a:moveTo>
                  <a:pt x="367995" y="19"/>
                </a:moveTo>
                <a:cubicBezTo>
                  <a:pt x="917788" y="3008"/>
                  <a:pt x="1375686" y="394157"/>
                  <a:pt x="1481576" y="913359"/>
                </a:cubicBezTo>
                <a:lnTo>
                  <a:pt x="1503729" y="1133811"/>
                </a:lnTo>
                <a:lnTo>
                  <a:pt x="1371482" y="1133811"/>
                </a:lnTo>
                <a:lnTo>
                  <a:pt x="1275407" y="1118667"/>
                </a:lnTo>
                <a:cubicBezTo>
                  <a:pt x="757177" y="1010082"/>
                  <a:pt x="368000" y="550498"/>
                  <a:pt x="367995" y="19"/>
                </a:cubicBezTo>
                <a:close/>
                <a:moveTo>
                  <a:pt x="367996" y="0"/>
                </a:moveTo>
                <a:cubicBezTo>
                  <a:pt x="367996" y="315623"/>
                  <a:pt x="240061" y="601366"/>
                  <a:pt x="33218" y="808204"/>
                </a:cubicBezTo>
                <a:lnTo>
                  <a:pt x="0" y="838393"/>
                </a:lnTo>
                <a:lnTo>
                  <a:pt x="0" y="61671"/>
                </a:lnTo>
                <a:lnTo>
                  <a:pt x="28102" y="51386"/>
                </a:lnTo>
                <a:cubicBezTo>
                  <a:pt x="135475" y="17991"/>
                  <a:pt x="249634" y="0"/>
                  <a:pt x="367996"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r>
              <a:rPr lang="en-US"/>
              <a:t>Click to edit Master text styles</a:t>
            </a:r>
          </a:p>
        </p:txBody>
      </p:sp>
      <p:sp>
        <p:nvSpPr>
          <p:cNvPr id="93" name="Text Placeholder 92">
            <a:extLst>
              <a:ext uri="{FF2B5EF4-FFF2-40B4-BE49-F238E27FC236}">
                <a16:creationId xmlns:a16="http://schemas.microsoft.com/office/drawing/2014/main" id="{0A4A3873-48BC-94DF-6006-FC7F81660A5D}"/>
              </a:ext>
            </a:extLst>
          </p:cNvPr>
          <p:cNvSpPr>
            <a:spLocks noGrp="1"/>
          </p:cNvSpPr>
          <p:nvPr>
            <p:ph type="body" sz="quarter" idx="14"/>
          </p:nvPr>
        </p:nvSpPr>
        <p:spPr>
          <a:xfrm>
            <a:off x="8401353" y="0"/>
            <a:ext cx="3790647" cy="1143002"/>
          </a:xfrm>
          <a:custGeom>
            <a:avLst/>
            <a:gdLst>
              <a:gd name="connsiteX0" fmla="*/ 3790647 w 3790647"/>
              <a:gd name="connsiteY0" fmla="*/ 304585 h 1143002"/>
              <a:gd name="connsiteX1" fmla="*/ 3790647 w 3790647"/>
              <a:gd name="connsiteY1" fmla="*/ 1081329 h 1143002"/>
              <a:gd name="connsiteX2" fmla="*/ 3762543 w 3790647"/>
              <a:gd name="connsiteY2" fmla="*/ 1091615 h 1143002"/>
              <a:gd name="connsiteX3" fmla="*/ 3422649 w 3790647"/>
              <a:gd name="connsiteY3" fmla="*/ 1143002 h 1143002"/>
              <a:gd name="connsiteX4" fmla="*/ 3757427 w 3790647"/>
              <a:gd name="connsiteY4" fmla="*/ 334777 h 1143002"/>
              <a:gd name="connsiteX5" fmla="*/ 2285997 w 3790647"/>
              <a:gd name="connsiteY5" fmla="*/ 17 h 1143002"/>
              <a:gd name="connsiteX6" fmla="*/ 3422650 w 3790647"/>
              <a:gd name="connsiteY6" fmla="*/ 1142983 h 1143002"/>
              <a:gd name="connsiteX7" fmla="*/ 2285997 w 3790647"/>
              <a:gd name="connsiteY7" fmla="*/ 17 h 1143002"/>
              <a:gd name="connsiteX8" fmla="*/ 0 w 3790647"/>
              <a:gd name="connsiteY8" fmla="*/ 17 h 1143002"/>
              <a:gd name="connsiteX9" fmla="*/ 1136650 w 3790647"/>
              <a:gd name="connsiteY9" fmla="*/ 1142983 h 1143002"/>
              <a:gd name="connsiteX10" fmla="*/ 0 w 3790647"/>
              <a:gd name="connsiteY10" fmla="*/ 17 h 1143002"/>
              <a:gd name="connsiteX11" fmla="*/ 2279650 w 3790647"/>
              <a:gd name="connsiteY11" fmla="*/ 0 h 1143002"/>
              <a:gd name="connsiteX12" fmla="*/ 1136650 w 3790647"/>
              <a:gd name="connsiteY12" fmla="*/ 1143002 h 1143002"/>
              <a:gd name="connsiteX13" fmla="*/ 2279650 w 3790647"/>
              <a:gd name="connsiteY13" fmla="*/ 0 h 114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0647" h="1143002">
                <a:moveTo>
                  <a:pt x="3790647" y="304585"/>
                </a:moveTo>
                <a:lnTo>
                  <a:pt x="3790647" y="1081329"/>
                </a:lnTo>
                <a:lnTo>
                  <a:pt x="3762543" y="1091615"/>
                </a:lnTo>
                <a:cubicBezTo>
                  <a:pt x="3655170" y="1125011"/>
                  <a:pt x="3541011" y="1143002"/>
                  <a:pt x="3422649" y="1143002"/>
                </a:cubicBezTo>
                <a:cubicBezTo>
                  <a:pt x="3422649" y="827371"/>
                  <a:pt x="3550584" y="541620"/>
                  <a:pt x="3757427" y="334777"/>
                </a:cubicBezTo>
                <a:close/>
                <a:moveTo>
                  <a:pt x="2285997" y="17"/>
                </a:moveTo>
                <a:cubicBezTo>
                  <a:pt x="2914332" y="3435"/>
                  <a:pt x="3422644" y="513848"/>
                  <a:pt x="3422650" y="1142983"/>
                </a:cubicBezTo>
                <a:cubicBezTo>
                  <a:pt x="2794315" y="1139567"/>
                  <a:pt x="2286006" y="629153"/>
                  <a:pt x="2285997" y="17"/>
                </a:cubicBezTo>
                <a:close/>
                <a:moveTo>
                  <a:pt x="0" y="17"/>
                </a:moveTo>
                <a:cubicBezTo>
                  <a:pt x="628334" y="3435"/>
                  <a:pt x="1136644" y="513848"/>
                  <a:pt x="1136650" y="1142983"/>
                </a:cubicBezTo>
                <a:cubicBezTo>
                  <a:pt x="508316" y="1139567"/>
                  <a:pt x="9" y="629153"/>
                  <a:pt x="0" y="17"/>
                </a:cubicBezTo>
                <a:close/>
                <a:moveTo>
                  <a:pt x="2279650" y="0"/>
                </a:moveTo>
                <a:cubicBezTo>
                  <a:pt x="2279650" y="631263"/>
                  <a:pt x="1767910" y="1143002"/>
                  <a:pt x="1136650" y="1143002"/>
                </a:cubicBezTo>
                <a:cubicBezTo>
                  <a:pt x="1136650" y="511739"/>
                  <a:pt x="1648390" y="0"/>
                  <a:pt x="2279650"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r>
              <a:rPr lang="en-US"/>
              <a:t>Click to edit Master text styles</a:t>
            </a:r>
          </a:p>
        </p:txBody>
      </p:sp>
      <p:pic>
        <p:nvPicPr>
          <p:cNvPr id="120" name="Graphic 119">
            <a:extLst>
              <a:ext uri="{FF2B5EF4-FFF2-40B4-BE49-F238E27FC236}">
                <a16:creationId xmlns:a16="http://schemas.microsoft.com/office/drawing/2014/main" id="{9C01A786-0C1A-6C4A-1466-1AE233D142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908" b="83148"/>
          <a:stretch/>
        </p:blipFill>
        <p:spPr>
          <a:xfrm>
            <a:off x="8401354" y="12700"/>
            <a:ext cx="3790646" cy="1155700"/>
          </a:xfrm>
          <a:prstGeom prst="rect">
            <a:avLst/>
          </a:prstGeom>
        </p:spPr>
      </p:pic>
    </p:spTree>
    <p:extLst>
      <p:ext uri="{BB962C8B-B14F-4D97-AF65-F5344CB8AC3E}">
        <p14:creationId xmlns:p14="http://schemas.microsoft.com/office/powerpoint/2010/main" val="374097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b="1"/>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457200" indent="-457200">
              <a:lnSpc>
                <a:spcPct val="90000"/>
              </a:lnSpc>
              <a:spcBef>
                <a:spcPts val="1000"/>
              </a:spcBef>
              <a:spcAft>
                <a:spcPts val="0"/>
              </a:spcAft>
              <a:buSzPct val="100000"/>
              <a:buFont typeface="+mj-lt"/>
              <a:buAutoNum type="arabicPeriod"/>
              <a:defRPr sz="2000"/>
            </a:lvl1pPr>
            <a:lvl2pPr marL="914400" indent="-457200">
              <a:buSzPct val="100000"/>
              <a:buFont typeface="+mj-lt"/>
              <a:buAutoNum type="alphaLcPeriod"/>
              <a:defRPr sz="2000"/>
            </a:lvl2pPr>
            <a:lvl3pPr marL="1371600" indent="-457200">
              <a:buSzPct val="100000"/>
              <a:buFont typeface="+mj-lt"/>
              <a:buAutoNum type="romanLcPeriod"/>
              <a:defRPr sz="1800"/>
            </a:lvl3pPr>
            <a:lvl4pPr marL="1828800" indent="-457200">
              <a:buSzPct val="100000"/>
              <a:buFont typeface="+mj-lt"/>
              <a:buAutoNum type="arabicParenR"/>
              <a:defRPr sz="1800"/>
            </a:lvl4pPr>
            <a:lvl5pPr marL="2286000" indent="-457200">
              <a:buSzPct val="100000"/>
              <a:buFont typeface="+mj-lt"/>
              <a:buAutoNum type="alphaLcParen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228460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3" name="Title 123">
            <a:extLst>
              <a:ext uri="{FF2B5EF4-FFF2-40B4-BE49-F238E27FC236}">
                <a16:creationId xmlns:a16="http://schemas.microsoft.com/office/drawing/2014/main" id="{0B9C7C4B-FC2C-5D51-5679-3D5ED85185DA}"/>
              </a:ext>
            </a:extLst>
          </p:cNvPr>
          <p:cNvSpPr>
            <a:spLocks noGrp="1"/>
          </p:cNvSpPr>
          <p:nvPr>
            <p:ph type="title"/>
          </p:nvPr>
        </p:nvSpPr>
        <p:spPr>
          <a:xfrm>
            <a:off x="841243" y="832104"/>
            <a:ext cx="10479088" cy="2587625"/>
          </a:xfrm>
        </p:spPr>
        <p:txBody>
          <a:bodyPr anchor="t"/>
          <a:lstStyle>
            <a:lvl1pPr>
              <a:lnSpc>
                <a:spcPct val="75000"/>
              </a:lnSpc>
              <a:defRPr sz="8000" b="0" spc="0" baseline="0">
                <a:solidFill>
                  <a:schemeClr val="bg1"/>
                </a:solidFill>
                <a:latin typeface="+mn-lt"/>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C79F5B69-7199-E3E6-5554-6CC2207D48E4}"/>
              </a:ext>
            </a:extLst>
          </p:cNvPr>
          <p:cNvSpPr>
            <a:spLocks noGrp="1"/>
          </p:cNvSpPr>
          <p:nvPr>
            <p:ph type="body" sz="quarter" idx="11"/>
          </p:nvPr>
        </p:nvSpPr>
        <p:spPr>
          <a:xfrm>
            <a:off x="841375" y="3705309"/>
            <a:ext cx="10479088" cy="2587625"/>
          </a:xfrm>
        </p:spPr>
        <p:txBody>
          <a:bodyPr/>
          <a:lstStyle>
            <a:lvl1pPr marL="0" indent="0">
              <a:lnSpc>
                <a:spcPct val="130000"/>
              </a:lnSpc>
              <a:spcAft>
                <a:spcPts val="1000"/>
              </a:spcAft>
              <a:buNone/>
              <a:defRPr b="1" i="0" cap="all" spc="300"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430931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F636D1-6F4A-4678-A645-160D07319933}" type="datetimeFigureOut">
              <a:rPr lang="en-IN" smtClean="0"/>
              <a:t>29-10-2025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D6FAFB-0639-4912-99C5-1BA1D0F99027}" type="slidenum">
              <a:rPr lang="en-IN" smtClean="0"/>
              <a:t>‹#›</a:t>
            </a:fld>
            <a:endParaRPr lang="en-IN"/>
          </a:p>
        </p:txBody>
      </p:sp>
    </p:spTree>
    <p:extLst>
      <p:ext uri="{BB962C8B-B14F-4D97-AF65-F5344CB8AC3E}">
        <p14:creationId xmlns:p14="http://schemas.microsoft.com/office/powerpoint/2010/main" val="878002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26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F636D1-6F4A-4678-A645-160D07319933}" type="datetimeFigureOut">
              <a:rPr lang="en-IN" smtClean="0"/>
              <a:t>29-10-2025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D6FAFB-0639-4912-99C5-1BA1D0F99027}" type="slidenum">
              <a:rPr lang="en-IN" smtClean="0"/>
              <a:t>‹#›</a:t>
            </a:fld>
            <a:endParaRPr lang="en-IN"/>
          </a:p>
        </p:txBody>
      </p:sp>
    </p:spTree>
    <p:extLst>
      <p:ext uri="{BB962C8B-B14F-4D97-AF65-F5344CB8AC3E}">
        <p14:creationId xmlns:p14="http://schemas.microsoft.com/office/powerpoint/2010/main" val="1154968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1EF8CAB-74EE-F5E0-2A98-D49729C5739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6" name="Graphic 5">
            <a:extLst>
              <a:ext uri="{FF2B5EF4-FFF2-40B4-BE49-F238E27FC236}">
                <a16:creationId xmlns:a16="http://schemas.microsoft.com/office/drawing/2014/main" id="{8783521D-ED5D-D5DB-16FA-CD1B1203DF6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87659"/>
          <a:stretch/>
        </p:blipFill>
        <p:spPr>
          <a:xfrm>
            <a:off x="0" y="5731979"/>
            <a:ext cx="1504645" cy="1146408"/>
          </a:xfrm>
          <a:prstGeom prst="rect">
            <a:avLst/>
          </a:prstGeom>
        </p:spPr>
      </p:pic>
      <p:pic>
        <p:nvPicPr>
          <p:cNvPr id="7" name="Graphic 6">
            <a:extLst>
              <a:ext uri="{FF2B5EF4-FFF2-40B4-BE49-F238E27FC236}">
                <a16:creationId xmlns:a16="http://schemas.microsoft.com/office/drawing/2014/main" id="{9381EED1-F8B1-76DD-2AF9-959C65437F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8" name="Graphic 7">
            <a:extLst>
              <a:ext uri="{FF2B5EF4-FFF2-40B4-BE49-F238E27FC236}">
                <a16:creationId xmlns:a16="http://schemas.microsoft.com/office/drawing/2014/main" id="{1D23ADF4-87AF-5693-9986-341478D502B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9" name="Graphic 8">
            <a:extLst>
              <a:ext uri="{FF2B5EF4-FFF2-40B4-BE49-F238E27FC236}">
                <a16:creationId xmlns:a16="http://schemas.microsoft.com/office/drawing/2014/main" id="{2E5EE104-2241-C262-895C-BCA76913401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endParaRPr lang="en-US" dirty="0"/>
          </a:p>
        </p:txBody>
      </p:sp>
      <p:sp>
        <p:nvSpPr>
          <p:cNvPr id="14" name="Content Placeholder 12">
            <a:extLst>
              <a:ext uri="{FF2B5EF4-FFF2-40B4-BE49-F238E27FC236}">
                <a16:creationId xmlns:a16="http://schemas.microsoft.com/office/drawing/2014/main" id="{19B7E7AC-A0E6-BE9A-4728-8FE036CF3538}"/>
              </a:ext>
            </a:extLst>
          </p:cNvPr>
          <p:cNvSpPr>
            <a:spLocks noGrp="1"/>
          </p:cNvSpPr>
          <p:nvPr>
            <p:ph sz="quarter" idx="13"/>
          </p:nvPr>
        </p:nvSpPr>
        <p:spPr>
          <a:xfrm>
            <a:off x="841248" y="1536827"/>
            <a:ext cx="6556375" cy="4479925"/>
          </a:xfrm>
        </p:spPr>
        <p:txBody>
          <a:bodyPr>
            <a:normAutofit/>
          </a:bodyPr>
          <a:lstStyle>
            <a:lvl1pPr>
              <a:lnSpc>
                <a:spcPct val="140000"/>
              </a:lnSpc>
              <a:spcAft>
                <a:spcPts val="0"/>
              </a:spcAft>
              <a:defRPr sz="2800"/>
            </a:lvl1pPr>
            <a:lvl2pPr>
              <a:defRPr sz="2800"/>
            </a:lvl2pPr>
            <a:lvl3pPr>
              <a:defRPr sz="2400"/>
            </a:lvl3pPr>
            <a:lvl4pPr>
              <a:defRPr sz="24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18956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with image 01">
    <p:bg>
      <p:bgPr>
        <a:solidFill>
          <a:schemeClr val="accent6">
            <a:lumMod val="5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0337A6-0579-B5BC-C526-F7EBDDB8E8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4" name="Graphic 3">
            <a:extLst>
              <a:ext uri="{FF2B5EF4-FFF2-40B4-BE49-F238E27FC236}">
                <a16:creationId xmlns:a16="http://schemas.microsoft.com/office/drawing/2014/main" id="{4166F179-9203-AC2D-A267-E25FA28E97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4BFC5468-5E1B-2FE4-DA95-D0CCC383D3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2" name="Graphic 11">
            <a:extLst>
              <a:ext uri="{FF2B5EF4-FFF2-40B4-BE49-F238E27FC236}">
                <a16:creationId xmlns:a16="http://schemas.microsoft.com/office/drawing/2014/main" id="{617493C4-12E7-500C-5FD5-68370B57A20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3" name="Graphic 12">
            <a:extLst>
              <a:ext uri="{FF2B5EF4-FFF2-40B4-BE49-F238E27FC236}">
                <a16:creationId xmlns:a16="http://schemas.microsoft.com/office/drawing/2014/main" id="{149B5038-6091-D5DF-F2DA-3900885F498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4" name="Graphic 13">
            <a:extLst>
              <a:ext uri="{FF2B5EF4-FFF2-40B4-BE49-F238E27FC236}">
                <a16:creationId xmlns:a16="http://schemas.microsoft.com/office/drawing/2014/main" id="{9442ADAB-F6BA-A55C-036E-C837F95C8F8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111240" y="2231136"/>
            <a:ext cx="6080760" cy="4626864"/>
          </a:xfrm>
          <a:solidFill>
            <a:schemeClr val="accent6">
              <a:lumMod val="50000"/>
            </a:schemeClr>
          </a:solidFill>
        </p:spPr>
        <p:txBody>
          <a:bodyPr/>
          <a:lstStyle>
            <a:lvl1pPr marL="0" indent="0" algn="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6931152" cy="557784"/>
          </a:xfrm>
        </p:spPr>
        <p:txBody>
          <a:bodyPr anchor="t"/>
          <a:lstStyle>
            <a:lvl1pPr>
              <a:defRPr sz="2000" b="1" cap="all" spc="300" baseline="0">
                <a:solidFill>
                  <a:schemeClr val="bg1">
                    <a:lumMod val="95000"/>
                  </a:schemeClr>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6931152" cy="4480560"/>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Tree>
    <p:extLst>
      <p:ext uri="{BB962C8B-B14F-4D97-AF65-F5344CB8AC3E}">
        <p14:creationId xmlns:p14="http://schemas.microsoft.com/office/powerpoint/2010/main" val="78945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18B122A-848F-E50E-C503-3930933A5C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8908"/>
          <a:stretch/>
        </p:blipFill>
        <p:spPr>
          <a:xfrm>
            <a:off x="8401354" y="0"/>
            <a:ext cx="3790646" cy="6857999"/>
          </a:xfrm>
          <a:prstGeom prst="rect">
            <a:avLst/>
          </a:prstGeom>
        </p:spPr>
      </p:pic>
      <p:pic>
        <p:nvPicPr>
          <p:cNvPr id="12" name="Graphic 11">
            <a:extLst>
              <a:ext uri="{FF2B5EF4-FFF2-40B4-BE49-F238E27FC236}">
                <a16:creationId xmlns:a16="http://schemas.microsoft.com/office/drawing/2014/main" id="{08CD9875-E4AF-D7EA-9F8B-D27F2C3104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13" name="Graphic 12">
            <a:extLst>
              <a:ext uri="{FF2B5EF4-FFF2-40B4-BE49-F238E27FC236}">
                <a16:creationId xmlns:a16="http://schemas.microsoft.com/office/drawing/2014/main" id="{8513E8A3-5E78-5821-6B7B-AF6343ACA7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E256415C-5388-7D35-1C15-8DA4ACDCA1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5" name="Graphic 14">
            <a:extLst>
              <a:ext uri="{FF2B5EF4-FFF2-40B4-BE49-F238E27FC236}">
                <a16:creationId xmlns:a16="http://schemas.microsoft.com/office/drawing/2014/main" id="{8B78E2E7-B83A-F17C-9869-FED59DD512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6556375"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75861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02">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321C850-160D-5CD7-B829-ADE752EA7AB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a:stretch/>
        </p:blipFill>
        <p:spPr>
          <a:xfrm>
            <a:off x="6096000" y="0"/>
            <a:ext cx="6096000" cy="6857999"/>
          </a:xfrm>
          <a:prstGeom prst="rect">
            <a:avLst/>
          </a:prstGeom>
        </p:spPr>
      </p:pic>
      <p:pic>
        <p:nvPicPr>
          <p:cNvPr id="6" name="Graphic 5">
            <a:extLst>
              <a:ext uri="{FF2B5EF4-FFF2-40B4-BE49-F238E27FC236}">
                <a16:creationId xmlns:a16="http://schemas.microsoft.com/office/drawing/2014/main" id="{33105707-8D59-D00C-596A-380479D0E0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7" name="Graphic 6">
            <a:extLst>
              <a:ext uri="{FF2B5EF4-FFF2-40B4-BE49-F238E27FC236}">
                <a16:creationId xmlns:a16="http://schemas.microsoft.com/office/drawing/2014/main" id="{3DC4FC4F-BE00-1554-FEBD-DE21F3AB35B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0A310F08-0B34-7E1C-7605-4F81502355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9" name="Graphic 8">
            <a:extLst>
              <a:ext uri="{FF2B5EF4-FFF2-40B4-BE49-F238E27FC236}">
                <a16:creationId xmlns:a16="http://schemas.microsoft.com/office/drawing/2014/main" id="{63371AFC-6FAC-3C10-CCC0-ECE8DB9E997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024" cy="2679192"/>
          </a:xfrm>
        </p:spPr>
        <p:txBody>
          <a:bodyPr/>
          <a:lstStyle>
            <a:lvl1pPr marL="0" indent="0">
              <a:lnSpc>
                <a:spcPct val="75000"/>
              </a:lnSpc>
              <a:buNone/>
              <a:defRPr sz="8000">
                <a:solidFill>
                  <a:schemeClr val="bg1">
                    <a:lumMod val="95000"/>
                  </a:schemeClr>
                </a:solidFill>
              </a:defRPr>
            </a:lvl1pPr>
          </a:lstStyle>
          <a:p>
            <a:pPr lvl="0"/>
            <a:r>
              <a:rPr lang="en-US"/>
              <a:t>Click to edit Master text styles</a:t>
            </a:r>
          </a:p>
        </p:txBody>
      </p:sp>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0" y="4462272"/>
            <a:ext cx="12188952" cy="2395728"/>
          </a:xfrm>
          <a:solidFill>
            <a:schemeClr val="accent6">
              <a:lumMod val="75000"/>
            </a:schemeClr>
          </a:solidFill>
        </p:spPr>
        <p:txBody>
          <a:bodyPr/>
          <a:lstStyle>
            <a:lvl1pPr marL="0" indent="0" algn="ctr">
              <a:buNone/>
              <a:defRPr>
                <a:solidFill>
                  <a:sysClr val="windowText" lastClr="000000"/>
                </a:solidFill>
              </a:defRPr>
            </a:lvl1pPr>
          </a:lstStyle>
          <a:p>
            <a:r>
              <a:rPr lang="en-US"/>
              <a:t>Click icon to add picture</a:t>
            </a:r>
            <a:endParaRPr lang="en-US" dirty="0"/>
          </a:p>
        </p:txBody>
      </p:sp>
    </p:spTree>
    <p:extLst>
      <p:ext uri="{BB962C8B-B14F-4D97-AF65-F5344CB8AC3E}">
        <p14:creationId xmlns:p14="http://schemas.microsoft.com/office/powerpoint/2010/main" val="203980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F0E0D3-11E9-A85D-821D-49C27B06B0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6" name="Graphic 5">
            <a:extLst>
              <a:ext uri="{FF2B5EF4-FFF2-40B4-BE49-F238E27FC236}">
                <a16:creationId xmlns:a16="http://schemas.microsoft.com/office/drawing/2014/main" id="{7433D848-BBB0-8852-CBA7-96FB04BFAD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556"/>
          <a:stretch/>
        </p:blipFill>
        <p:spPr>
          <a:xfrm>
            <a:off x="10687351" y="4584700"/>
            <a:ext cx="1504649" cy="1130300"/>
          </a:xfrm>
          <a:prstGeom prst="rect">
            <a:avLst/>
          </a:prstGeom>
        </p:spPr>
      </p:pic>
      <p:pic>
        <p:nvPicPr>
          <p:cNvPr id="7" name="Graphic 6">
            <a:extLst>
              <a:ext uri="{FF2B5EF4-FFF2-40B4-BE49-F238E27FC236}">
                <a16:creationId xmlns:a16="http://schemas.microsoft.com/office/drawing/2014/main" id="{3A0A5B28-1267-FF8C-DD34-4AE0CE17FD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72FE7896-D379-408C-54BB-757C71F0DEF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9515" r="34180"/>
          <a:stretch/>
        </p:blipFill>
        <p:spPr>
          <a:xfrm>
            <a:off x="10687351" y="1141376"/>
            <a:ext cx="1504649" cy="1154076"/>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a:extLst>
              <a:ext uri="{FF2B5EF4-FFF2-40B4-BE49-F238E27FC236}">
                <a16:creationId xmlns:a16="http://schemas.microsoft.com/office/drawing/2014/main" id="{37E02B10-F9DF-509C-64D5-91DEB6988175}"/>
              </a:ext>
            </a:extLst>
          </p:cNvPr>
          <p:cNvSpPr>
            <a:spLocks noGrp="1"/>
          </p:cNvSpPr>
          <p:nvPr>
            <p:ph type="body" sz="quarter" idx="15"/>
          </p:nvPr>
        </p:nvSpPr>
        <p:spPr>
          <a:xfrm>
            <a:off x="4791455" y="1536826"/>
            <a:ext cx="5650992" cy="557784"/>
          </a:xfrm>
        </p:spPr>
        <p:txBody>
          <a:bodyPr/>
          <a:lstStyle>
            <a:lvl1pPr marL="0" indent="0">
              <a:lnSpc>
                <a:spcPct val="90000"/>
              </a:lnSpc>
              <a:spcBef>
                <a:spcPts val="1000"/>
              </a:spcBef>
              <a:spcAft>
                <a:spcPts val="0"/>
              </a:spcAft>
              <a:buNone/>
              <a:defRPr sz="2000" b="1" baseline="0">
                <a:solidFill>
                  <a:schemeClr val="tx1"/>
                </a:solidFill>
                <a:latin typeface="+mj-lt"/>
              </a:defRPr>
            </a:lvl1pPr>
          </a:lstStyle>
          <a:p>
            <a:pPr lvl="0"/>
            <a:r>
              <a:rPr lang="en-US"/>
              <a:t>Click to edit Master text styles</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2267712"/>
            <a:ext cx="5650992" cy="3767328"/>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583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E1CF12-4201-C23B-7B9A-02EB4F8A79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396"/>
          <a:stretch/>
        </p:blipFill>
        <p:spPr>
          <a:xfrm>
            <a:off x="0" y="5731980"/>
            <a:ext cx="12192000" cy="1138720"/>
          </a:xfrm>
          <a:prstGeom prst="rect">
            <a:avLst/>
          </a:prstGeom>
        </p:spPr>
      </p:pic>
      <p:pic>
        <p:nvPicPr>
          <p:cNvPr id="12" name="Graphic 11">
            <a:extLst>
              <a:ext uri="{FF2B5EF4-FFF2-40B4-BE49-F238E27FC236}">
                <a16:creationId xmlns:a16="http://schemas.microsoft.com/office/drawing/2014/main" id="{513CE0C7-867A-80BB-9E96-3008375B7E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854" b="83396"/>
          <a:stretch/>
        </p:blipFill>
        <p:spPr>
          <a:xfrm>
            <a:off x="0" y="12700"/>
            <a:ext cx="3797300" cy="1138720"/>
          </a:xfrm>
          <a:prstGeom prst="rect">
            <a:avLst/>
          </a:prstGeom>
        </p:spPr>
      </p:pic>
      <p:pic>
        <p:nvPicPr>
          <p:cNvPr id="13" name="Graphic 12">
            <a:extLst>
              <a:ext uri="{FF2B5EF4-FFF2-40B4-BE49-F238E27FC236}">
                <a16:creationId xmlns:a16="http://schemas.microsoft.com/office/drawing/2014/main" id="{736CB758-B1DB-F2E0-00E7-BF5660C5F25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3598" b="49858"/>
          <a:stretch/>
        </p:blipFill>
        <p:spPr>
          <a:xfrm>
            <a:off x="0" y="9452"/>
            <a:ext cx="1517954" cy="1146248"/>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4764024" y="841248"/>
            <a:ext cx="6556248" cy="557784"/>
          </a:xfrm>
        </p:spPr>
        <p:txBody>
          <a:bodyPr anchor="t"/>
          <a:lstStyle>
            <a:lvl1pPr>
              <a:defRPr sz="2000" cap="all" spc="300" baseline="0"/>
            </a:lvl1pPr>
          </a:lstStyle>
          <a:p>
            <a:r>
              <a:rPr lang="en-US"/>
              <a:t>Click to edit Master title style</a:t>
            </a:r>
            <a:endParaRPr lang="en-US" dirty="0"/>
          </a:p>
        </p:txBody>
      </p:sp>
      <p:sp>
        <p:nvSpPr>
          <p:cNvPr id="14" name="Picture Placeholder 15">
            <a:extLst>
              <a:ext uri="{FF2B5EF4-FFF2-40B4-BE49-F238E27FC236}">
                <a16:creationId xmlns:a16="http://schemas.microsoft.com/office/drawing/2014/main" id="{A780F1E2-F795-D408-7361-9B32EA12F8E7}"/>
              </a:ext>
            </a:extLst>
          </p:cNvPr>
          <p:cNvSpPr>
            <a:spLocks noGrp="1"/>
          </p:cNvSpPr>
          <p:nvPr>
            <p:ph type="pic" sz="quarter" idx="14"/>
          </p:nvPr>
        </p:nvSpPr>
        <p:spPr>
          <a:xfrm>
            <a:off x="0" y="836676"/>
            <a:ext cx="3785616" cy="5184648"/>
          </a:xfrm>
          <a:solidFill>
            <a:schemeClr val="accent6">
              <a:lumMod val="75000"/>
            </a:schemeClr>
          </a:solidFill>
        </p:spPr>
        <p:txBody>
          <a:bodyPr/>
          <a:lstStyle>
            <a:lvl1pPr marL="0" indent="0" algn="ctr">
              <a:buNone/>
              <a:defRPr>
                <a:solidFill>
                  <a:sysClr val="windowText" lastClr="000000"/>
                </a:solidFill>
              </a:defRPr>
            </a:lvl1pPr>
          </a:lstStyle>
          <a:p>
            <a:r>
              <a:rPr lang="en-US"/>
              <a:t>Click icon to add picture</a:t>
            </a:r>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4764023" y="1536827"/>
            <a:ext cx="6556247"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408805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53274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a:t>Click to edit Master title style</a:t>
            </a:r>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342900" indent="-342900">
              <a:lnSpc>
                <a:spcPct val="90000"/>
              </a:lnSpc>
              <a:spcAft>
                <a:spcPts val="1800"/>
              </a:spcAft>
              <a:buSzPct val="100000"/>
              <a:buFont typeface="Arial" panose="020B0604020202020204" pitchFamily="34" charset="0"/>
              <a:buChar char="•"/>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27448" y="1536827"/>
            <a:ext cx="6592824"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pic>
        <p:nvPicPr>
          <p:cNvPr id="5" name="Graphic 4">
            <a:extLst>
              <a:ext uri="{FF2B5EF4-FFF2-40B4-BE49-F238E27FC236}">
                <a16:creationId xmlns:a16="http://schemas.microsoft.com/office/drawing/2014/main" id="{3FD831DA-EDBD-A492-3E6D-6ABBF4438F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b="83148"/>
          <a:stretch/>
        </p:blipFill>
        <p:spPr>
          <a:xfrm>
            <a:off x="10687350" y="12700"/>
            <a:ext cx="1504649" cy="1155700"/>
          </a:xfrm>
          <a:prstGeom prst="rect">
            <a:avLst/>
          </a:prstGeom>
        </p:spPr>
      </p:pic>
      <p:pic>
        <p:nvPicPr>
          <p:cNvPr id="6" name="Graphic 5">
            <a:extLst>
              <a:ext uri="{FF2B5EF4-FFF2-40B4-BE49-F238E27FC236}">
                <a16:creationId xmlns:a16="http://schemas.microsoft.com/office/drawing/2014/main" id="{00071AEB-E268-A464-7197-69FA762C3C5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444"/>
          <a:stretch/>
        </p:blipFill>
        <p:spPr>
          <a:xfrm>
            <a:off x="10687351" y="9452"/>
            <a:ext cx="1504649" cy="1155700"/>
          </a:xfrm>
          <a:prstGeom prst="rect">
            <a:avLst/>
          </a:prstGeom>
        </p:spPr>
      </p:pic>
    </p:spTree>
    <p:extLst>
      <p:ext uri="{BB962C8B-B14F-4D97-AF65-F5344CB8AC3E}">
        <p14:creationId xmlns:p14="http://schemas.microsoft.com/office/powerpoint/2010/main" val="29692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FOOTER TITLE</a:t>
            </a:r>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0917936" y="6385422"/>
            <a:ext cx="843264" cy="288000"/>
          </a:xfrm>
          <a:prstGeom prst="rect">
            <a:avLst/>
          </a:prstGeom>
          <a:noFill/>
        </p:spPr>
        <p:txBody>
          <a:bodyPr lIns="0" tIns="0" rIns="0" bIns="0" anchor="ctr"/>
          <a:lstStyle>
            <a:lvl1pPr algn="r">
              <a:defRPr lang="en-ZA" sz="1000" b="0" smtClean="0">
                <a:solidFill>
                  <a:sysClr val="windowText" lastClr="000000"/>
                </a:solidFill>
              </a:defRPr>
            </a:lvl1p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5" r:id="rId14"/>
    <p:sldLayoutId id="2147483707" r:id="rId15"/>
    <p:sldLayoutId id="2147483708" r:id="rId16"/>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E99FED-AD73-46E5-9E2A-0D7E826E1158}"/>
              </a:ext>
            </a:extLst>
          </p:cNvPr>
          <p:cNvSpPr>
            <a:spLocks noGrp="1"/>
          </p:cNvSpPr>
          <p:nvPr>
            <p:ph type="body" sz="quarter" idx="10"/>
          </p:nvPr>
        </p:nvSpPr>
        <p:spPr>
          <a:xfrm>
            <a:off x="7845286" y="5876365"/>
            <a:ext cx="3475175" cy="842487"/>
          </a:xfrm>
        </p:spPr>
        <p:txBody>
          <a:bodyPr/>
          <a:lstStyle/>
          <a:p>
            <a:r>
              <a:rPr lang="en-IN" sz="2000" b="1" dirty="0">
                <a:solidFill>
                  <a:schemeClr val="bg1"/>
                </a:solidFill>
              </a:rPr>
              <a:t>Diksha Gupta</a:t>
            </a:r>
          </a:p>
          <a:p>
            <a:endParaRPr lang="en-IN" sz="2000" b="1" dirty="0">
              <a:solidFill>
                <a:schemeClr val="bg1"/>
              </a:solidFill>
            </a:endParaRPr>
          </a:p>
          <a:p>
            <a:endParaRPr lang="en-IN" sz="1600" b="1" dirty="0">
              <a:solidFill>
                <a:schemeClr val="bg1"/>
              </a:solidFill>
            </a:endParaRPr>
          </a:p>
          <a:p>
            <a:endParaRPr lang="en-IN" sz="1600" b="1" dirty="0">
              <a:solidFill>
                <a:schemeClr val="bg1"/>
              </a:solidFill>
            </a:endParaRPr>
          </a:p>
          <a:p>
            <a:endParaRPr lang="en-IN" sz="1600" b="1" dirty="0">
              <a:solidFill>
                <a:schemeClr val="bg1"/>
              </a:solidFill>
            </a:endParaRPr>
          </a:p>
          <a:p>
            <a:endParaRPr lang="en-IN" sz="1600" b="1" dirty="0">
              <a:solidFill>
                <a:schemeClr val="bg1"/>
              </a:solidFill>
            </a:endParaRPr>
          </a:p>
          <a:p>
            <a:endParaRPr lang="en-US" sz="1600" dirty="0"/>
          </a:p>
        </p:txBody>
      </p:sp>
      <p:pic>
        <p:nvPicPr>
          <p:cNvPr id="1026" name="Picture 2" descr="mysql data types">
            <a:extLst>
              <a:ext uri="{FF2B5EF4-FFF2-40B4-BE49-F238E27FC236}">
                <a16:creationId xmlns:a16="http://schemas.microsoft.com/office/drawing/2014/main" id="{4B096F81-9228-480E-94AF-25ABE0885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4" y="107576"/>
            <a:ext cx="12062012" cy="66112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AE3007-2C7E-4DA6-954B-B5462F10CFE4}"/>
              </a:ext>
            </a:extLst>
          </p:cNvPr>
          <p:cNvSpPr txBox="1"/>
          <p:nvPr/>
        </p:nvSpPr>
        <p:spPr>
          <a:xfrm>
            <a:off x="9868040" y="5691699"/>
            <a:ext cx="1855694" cy="369332"/>
          </a:xfrm>
          <a:prstGeom prst="rect">
            <a:avLst/>
          </a:prstGeom>
          <a:noFill/>
        </p:spPr>
        <p:txBody>
          <a:bodyPr wrap="square" rtlCol="0">
            <a:spAutoFit/>
          </a:bodyPr>
          <a:lstStyle/>
          <a:p>
            <a:r>
              <a:rPr lang="en-GB" i="1" dirty="0"/>
              <a:t>- Diksha Gupta</a:t>
            </a:r>
            <a:endParaRPr lang="en-IN" i="1" dirty="0"/>
          </a:p>
        </p:txBody>
      </p:sp>
    </p:spTree>
    <p:extLst>
      <p:ext uri="{BB962C8B-B14F-4D97-AF65-F5344CB8AC3E}">
        <p14:creationId xmlns:p14="http://schemas.microsoft.com/office/powerpoint/2010/main" val="2492847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6681" y="694944"/>
            <a:ext cx="10529117" cy="704088"/>
          </a:xfrm>
        </p:spPr>
        <p:txBody>
          <a:bodyPr/>
          <a:lstStyle/>
          <a:p>
            <a:r>
              <a:rPr lang="en-US" sz="3200" dirty="0"/>
              <a:t>WHAT DO YOU MEAN BY String DATA TYPE ?</a:t>
            </a:r>
            <a:br>
              <a:rPr lang="en-US" sz="3200" dirty="0"/>
            </a:br>
            <a:endParaRPr lang="en-US" sz="3200" dirty="0"/>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46681" y="1737898"/>
            <a:ext cx="5055970" cy="4745338"/>
          </a:xfrm>
        </p:spPr>
        <p:txBody>
          <a:bodyPr/>
          <a:lstStyle/>
          <a:p>
            <a:pPr marL="457200" indent="-457200">
              <a:lnSpc>
                <a:spcPct val="150000"/>
              </a:lnSpc>
              <a:buFont typeface="Arial" panose="020B0604020202020204" pitchFamily="34" charset="0"/>
              <a:buChar char="•"/>
            </a:pPr>
            <a:r>
              <a:rPr lang="en-US" sz="2000" dirty="0"/>
              <a:t>In </a:t>
            </a:r>
            <a:r>
              <a:rPr lang="en-US" sz="2000" b="1" dirty="0"/>
              <a:t>MySQL</a:t>
            </a:r>
            <a:r>
              <a:rPr lang="en-US" sz="2000" dirty="0"/>
              <a:t>, a </a:t>
            </a:r>
            <a:r>
              <a:rPr lang="en-US" sz="2000" i="1" dirty="0"/>
              <a:t>String Data </a:t>
            </a:r>
            <a:r>
              <a:rPr lang="en-US" sz="2000" b="1" i="1" dirty="0"/>
              <a:t>Type</a:t>
            </a:r>
            <a:r>
              <a:rPr lang="en-US" sz="2000" i="1" dirty="0"/>
              <a:t> </a:t>
            </a:r>
            <a:r>
              <a:rPr lang="en-US" sz="2000" dirty="0"/>
              <a:t>is used to store </a:t>
            </a:r>
            <a:r>
              <a:rPr lang="en-US" sz="2000" b="1" dirty="0"/>
              <a:t>sequences of characters</a:t>
            </a:r>
            <a:r>
              <a:rPr lang="en-US" sz="2000" dirty="0"/>
              <a:t> such as words, sentences, or any combination of letters, numbers, and symbols.</a:t>
            </a:r>
          </a:p>
          <a:p>
            <a:pPr marL="457200" indent="-457200">
              <a:lnSpc>
                <a:spcPct val="150000"/>
              </a:lnSpc>
              <a:buFont typeface="Arial" panose="020B0604020202020204" pitchFamily="34" charset="0"/>
              <a:buChar char="•"/>
            </a:pPr>
            <a:r>
              <a:rPr lang="en-US" sz="2000" dirty="0"/>
              <a:t>It includes both </a:t>
            </a:r>
            <a:r>
              <a:rPr lang="en-US" sz="2000" b="1" dirty="0"/>
              <a:t>fixed-length</a:t>
            </a:r>
            <a:r>
              <a:rPr lang="en-US" sz="2000" dirty="0"/>
              <a:t> and </a:t>
            </a:r>
            <a:r>
              <a:rPr lang="en-US" sz="2000" b="1" dirty="0"/>
              <a:t>variable-length</a:t>
            </a:r>
            <a:r>
              <a:rPr lang="en-US" sz="2000" dirty="0"/>
              <a:t> types, allowing storage of short labels or large text content.</a:t>
            </a:r>
          </a:p>
        </p:txBody>
      </p:sp>
      <p:pic>
        <p:nvPicPr>
          <p:cNvPr id="1028" name="Picture 4">
            <a:extLst>
              <a:ext uri="{FF2B5EF4-FFF2-40B4-BE49-F238E27FC236}">
                <a16:creationId xmlns:a16="http://schemas.microsoft.com/office/drawing/2014/main" id="{F7ACB745-004B-4C19-9BA8-60D4163A9555}"/>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6189" r="6189"/>
          <a:stretch>
            <a:fillRect/>
          </a:stretch>
        </p:blipFill>
        <p:spPr bwMode="auto">
          <a:xfrm>
            <a:off x="6096000" y="1399032"/>
            <a:ext cx="5881688" cy="46259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52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841248" y="424070"/>
            <a:ext cx="10479024" cy="974962"/>
          </a:xfrm>
        </p:spPr>
        <p:txBody>
          <a:bodyPr/>
          <a:lstStyle/>
          <a:p>
            <a:pPr algn="ctr"/>
            <a:r>
              <a:rPr lang="en-US" sz="4000" dirty="0">
                <a:solidFill>
                  <a:schemeClr val="tx1"/>
                </a:solidFill>
                <a:latin typeface="+mn-lt"/>
              </a:rPr>
              <a:t>Char(</a:t>
            </a:r>
            <a:r>
              <a:rPr lang="en-US" sz="4000" dirty="0"/>
              <a:t>n</a:t>
            </a:r>
            <a:r>
              <a:rPr lang="en-US" sz="4000" dirty="0">
                <a:solidFill>
                  <a:schemeClr val="tx1"/>
                </a:solidFill>
                <a:latin typeface="+mn-lt"/>
              </a:rPr>
              <a:t>)</a:t>
            </a:r>
            <a:br>
              <a:rPr lang="en-US" dirty="0"/>
            </a:br>
            <a:endParaRPr lang="en-US" dirty="0"/>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1104914" y="1560574"/>
            <a:ext cx="10356839" cy="4824847"/>
          </a:xfrm>
        </p:spPr>
        <p:txBody>
          <a:bodyPr>
            <a:normAutofit/>
          </a:bodyPr>
          <a:lstStyle/>
          <a:p>
            <a:pPr>
              <a:lnSpc>
                <a:spcPct val="170000"/>
              </a:lnSpc>
            </a:pPr>
            <a:r>
              <a:rPr lang="en-US" dirty="0"/>
              <a:t>A data type in SQL that helps to store characters (alphabets, whole numbers (0-9) or alphanumeric).</a:t>
            </a:r>
          </a:p>
          <a:p>
            <a:pPr>
              <a:lnSpc>
                <a:spcPct val="170000"/>
              </a:lnSpc>
            </a:pPr>
            <a:r>
              <a:rPr lang="en-US" dirty="0"/>
              <a:t>It holds maximum 2000 characters.</a:t>
            </a:r>
          </a:p>
          <a:p>
            <a:pPr>
              <a:lnSpc>
                <a:spcPct val="170000"/>
              </a:lnSpc>
            </a:pPr>
            <a:r>
              <a:rPr lang="en-US" dirty="0"/>
              <a:t>It Follow FLMA Rule (Fixed Length Memory Allocation) i.e. it stores value in fixed lengths.</a:t>
            </a:r>
          </a:p>
          <a:p>
            <a:pPr>
              <a:lnSpc>
                <a:spcPct val="170000"/>
              </a:lnSpc>
            </a:pPr>
            <a:r>
              <a:rPr lang="en-US" dirty="0"/>
              <a:t>Programmers can use CHAR when the sizes of the column data entries are consistent (same).</a:t>
            </a:r>
          </a:p>
          <a:p>
            <a:pPr>
              <a:lnSpc>
                <a:spcPct val="170000"/>
              </a:lnSpc>
            </a:pPr>
            <a:r>
              <a:rPr lang="en-US" dirty="0"/>
              <a:t>SYNTAX:  </a:t>
            </a:r>
            <a:r>
              <a:rPr lang="en-US" b="1" dirty="0">
                <a:solidFill>
                  <a:schemeClr val="accent6">
                    <a:lumMod val="50000"/>
                  </a:schemeClr>
                </a:solidFill>
              </a:rPr>
              <a:t>CHAR(</a:t>
            </a:r>
            <a:r>
              <a:rPr lang="en-US" b="1" dirty="0">
                <a:solidFill>
                  <a:srgbClr val="FF6600"/>
                </a:solidFill>
              </a:rPr>
              <a:t>size</a:t>
            </a:r>
            <a:r>
              <a:rPr lang="en-US" b="1" dirty="0">
                <a:solidFill>
                  <a:schemeClr val="accent6">
                    <a:lumMod val="50000"/>
                  </a:schemeClr>
                </a:solidFill>
              </a:rPr>
              <a:t>)  </a:t>
            </a:r>
            <a:r>
              <a:rPr lang="en-US" dirty="0" err="1"/>
              <a:t>e.g</a:t>
            </a:r>
            <a:r>
              <a:rPr lang="en-US" dirty="0"/>
              <a:t>; </a:t>
            </a:r>
            <a:r>
              <a:rPr lang="en-US" b="1" dirty="0">
                <a:solidFill>
                  <a:schemeClr val="accent6">
                    <a:lumMod val="50000"/>
                  </a:schemeClr>
                </a:solidFill>
              </a:rPr>
              <a:t>CHAR(</a:t>
            </a:r>
            <a:r>
              <a:rPr lang="en-US" b="1" dirty="0">
                <a:solidFill>
                  <a:srgbClr val="FF6600"/>
                </a:solidFill>
              </a:rPr>
              <a:t>10</a:t>
            </a:r>
            <a:r>
              <a:rPr lang="en-US" b="1" dirty="0">
                <a:solidFill>
                  <a:schemeClr val="accent6">
                    <a:lumMod val="50000"/>
                  </a:schemeClr>
                </a:solidFill>
              </a:rPr>
              <a:t>)</a:t>
            </a:r>
          </a:p>
          <a:p>
            <a:pPr marL="0" indent="0">
              <a:lnSpc>
                <a:spcPct val="170000"/>
              </a:lnSpc>
              <a:buNone/>
            </a:pPr>
            <a:endParaRPr lang="en-US" dirty="0"/>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11</a:t>
            </a:fld>
            <a:endParaRPr lang="en-US" dirty="0"/>
          </a:p>
        </p:txBody>
      </p:sp>
    </p:spTree>
    <p:extLst>
      <p:ext uri="{BB962C8B-B14F-4D97-AF65-F5344CB8AC3E}">
        <p14:creationId xmlns:p14="http://schemas.microsoft.com/office/powerpoint/2010/main" val="3688475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AD151-390D-4386-AE3E-B00CD4D00D32}"/>
              </a:ext>
            </a:extLst>
          </p:cNvPr>
          <p:cNvSpPr>
            <a:spLocks noGrp="1"/>
          </p:cNvSpPr>
          <p:nvPr>
            <p:ph type="title"/>
          </p:nvPr>
        </p:nvSpPr>
        <p:spPr>
          <a:xfrm>
            <a:off x="841248" y="225287"/>
            <a:ext cx="10479024" cy="615961"/>
          </a:xfrm>
        </p:spPr>
        <p:txBody>
          <a:bodyPr/>
          <a:lstStyle/>
          <a:p>
            <a:r>
              <a:rPr lang="en-US" sz="3600" dirty="0"/>
              <a:t>Example :</a:t>
            </a:r>
          </a:p>
        </p:txBody>
      </p:sp>
      <p:sp>
        <p:nvSpPr>
          <p:cNvPr id="3" name="Text Placeholder 2">
            <a:extLst>
              <a:ext uri="{FF2B5EF4-FFF2-40B4-BE49-F238E27FC236}">
                <a16:creationId xmlns:a16="http://schemas.microsoft.com/office/drawing/2014/main" id="{E6154568-44FB-47A4-8B8C-268157318BBD}"/>
              </a:ext>
            </a:extLst>
          </p:cNvPr>
          <p:cNvSpPr>
            <a:spLocks noGrp="1"/>
          </p:cNvSpPr>
          <p:nvPr>
            <p:ph type="body" sz="quarter" idx="10"/>
          </p:nvPr>
        </p:nvSpPr>
        <p:spPr>
          <a:xfrm>
            <a:off x="841247" y="841247"/>
            <a:ext cx="10479215" cy="5791465"/>
          </a:xfrm>
        </p:spPr>
        <p:txBody>
          <a:bodyPr/>
          <a:lstStyle/>
          <a:p>
            <a:endParaRPr lang="en-US" sz="3200" dirty="0"/>
          </a:p>
        </p:txBody>
      </p:sp>
      <p:pic>
        <p:nvPicPr>
          <p:cNvPr id="5" name="Picture 4">
            <a:extLst>
              <a:ext uri="{FF2B5EF4-FFF2-40B4-BE49-F238E27FC236}">
                <a16:creationId xmlns:a16="http://schemas.microsoft.com/office/drawing/2014/main" id="{6E1F776B-9486-45B2-A3C7-87A836DEB949}"/>
              </a:ext>
            </a:extLst>
          </p:cNvPr>
          <p:cNvPicPr>
            <a:picLocks noChangeAspect="1"/>
          </p:cNvPicPr>
          <p:nvPr/>
        </p:nvPicPr>
        <p:blipFill rotWithShape="1">
          <a:blip r:embed="rId2"/>
          <a:srcRect r="18852" b="5612"/>
          <a:stretch/>
        </p:blipFill>
        <p:spPr>
          <a:xfrm>
            <a:off x="841247" y="841246"/>
            <a:ext cx="10479024" cy="5791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384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6C15-6923-4F69-898A-171B78C45924}"/>
              </a:ext>
            </a:extLst>
          </p:cNvPr>
          <p:cNvSpPr>
            <a:spLocks noGrp="1"/>
          </p:cNvSpPr>
          <p:nvPr>
            <p:ph type="title"/>
          </p:nvPr>
        </p:nvSpPr>
        <p:spPr>
          <a:xfrm>
            <a:off x="841248" y="655787"/>
            <a:ext cx="10479024" cy="961710"/>
          </a:xfrm>
        </p:spPr>
        <p:txBody>
          <a:bodyPr/>
          <a:lstStyle/>
          <a:p>
            <a:pPr algn="ctr"/>
            <a:r>
              <a:rPr lang="en-US" sz="4000" dirty="0"/>
              <a:t>varchar</a:t>
            </a:r>
          </a:p>
        </p:txBody>
      </p:sp>
      <p:sp>
        <p:nvSpPr>
          <p:cNvPr id="3" name="Content Placeholder 2">
            <a:extLst>
              <a:ext uri="{FF2B5EF4-FFF2-40B4-BE49-F238E27FC236}">
                <a16:creationId xmlns:a16="http://schemas.microsoft.com/office/drawing/2014/main" id="{15AC9947-F199-4BE7-8E06-100F164A9628}"/>
              </a:ext>
            </a:extLst>
          </p:cNvPr>
          <p:cNvSpPr>
            <a:spLocks noGrp="1"/>
          </p:cNvSpPr>
          <p:nvPr>
            <p:ph sz="quarter" idx="13"/>
          </p:nvPr>
        </p:nvSpPr>
        <p:spPr>
          <a:xfrm>
            <a:off x="841248" y="1905497"/>
            <a:ext cx="10479024" cy="4479925"/>
          </a:xfrm>
        </p:spPr>
        <p:txBody>
          <a:bodyPr>
            <a:normAutofit/>
          </a:bodyPr>
          <a:lstStyle/>
          <a:p>
            <a:pPr>
              <a:lnSpc>
                <a:spcPct val="150000"/>
              </a:lnSpc>
            </a:pPr>
            <a:r>
              <a:rPr lang="en-US" b="1" i="1" dirty="0"/>
              <a:t>VARCHAR</a:t>
            </a:r>
            <a:r>
              <a:rPr lang="en-US" dirty="0"/>
              <a:t> stands for </a:t>
            </a:r>
            <a:r>
              <a:rPr lang="en-US" b="1" i="1" dirty="0"/>
              <a:t>Stands for Variable Characters .</a:t>
            </a:r>
          </a:p>
          <a:p>
            <a:pPr>
              <a:lnSpc>
                <a:spcPct val="150000"/>
              </a:lnSpc>
            </a:pPr>
            <a:r>
              <a:rPr lang="en-US" dirty="0"/>
              <a:t>It is used to store </a:t>
            </a:r>
            <a:r>
              <a:rPr lang="en-US" b="1" dirty="0"/>
              <a:t>Alphanumeric Data </a:t>
            </a:r>
            <a:r>
              <a:rPr lang="en-US" dirty="0"/>
              <a:t>(Letters, Numbers, Symbols).</a:t>
            </a:r>
          </a:p>
          <a:p>
            <a:pPr algn="l">
              <a:lnSpc>
                <a:spcPct val="150000"/>
              </a:lnSpc>
            </a:pPr>
            <a:r>
              <a:rPr lang="en-US" b="1" dirty="0"/>
              <a:t>E.g.</a:t>
            </a:r>
            <a:r>
              <a:rPr lang="en-US" dirty="0"/>
              <a:t> If we define column as </a:t>
            </a:r>
            <a:r>
              <a:rPr lang="en-US" b="1" dirty="0">
                <a:solidFill>
                  <a:srgbClr val="0070C0"/>
                </a:solidFill>
              </a:rPr>
              <a:t>VARCHAR(</a:t>
            </a:r>
            <a:r>
              <a:rPr lang="en-US" b="1" dirty="0">
                <a:solidFill>
                  <a:srgbClr val="FF6600"/>
                </a:solidFill>
              </a:rPr>
              <a:t>20</a:t>
            </a:r>
            <a:r>
              <a:rPr lang="en-US" b="1" dirty="0">
                <a:solidFill>
                  <a:srgbClr val="0070C0"/>
                </a:solidFill>
              </a:rPr>
              <a:t>) </a:t>
            </a:r>
            <a:r>
              <a:rPr lang="en-US" dirty="0"/>
              <a:t>,</a:t>
            </a:r>
            <a:r>
              <a:rPr lang="en-US" b="1" dirty="0"/>
              <a:t> </a:t>
            </a:r>
            <a:r>
              <a:rPr lang="en-US" dirty="0"/>
              <a:t>and enter only 6 characters, SQL will store Just those 5 characters, not the entire 20.</a:t>
            </a:r>
          </a:p>
          <a:p>
            <a:pPr marL="342900" indent="-342900" algn="l">
              <a:lnSpc>
                <a:spcPct val="150000"/>
              </a:lnSpc>
              <a:buFont typeface="Arial" panose="020B0604020202020204" pitchFamily="34" charset="0"/>
              <a:buChar char="•"/>
            </a:pPr>
            <a:r>
              <a:rPr lang="en-US" dirty="0"/>
              <a:t>This makes it efficient for memory usage, especially when text length is unknown.</a:t>
            </a:r>
            <a:endParaRPr lang="en-US" b="1" i="1" dirty="0"/>
          </a:p>
          <a:p>
            <a:pPr>
              <a:lnSpc>
                <a:spcPct val="150000"/>
              </a:lnSpc>
            </a:pPr>
            <a:endParaRPr lang="en-IN" b="1" i="1" dirty="0"/>
          </a:p>
          <a:p>
            <a:pPr>
              <a:lnSpc>
                <a:spcPct val="150000"/>
              </a:lnSpc>
            </a:pPr>
            <a:endParaRPr lang="en-US" dirty="0"/>
          </a:p>
        </p:txBody>
      </p:sp>
      <p:sp>
        <p:nvSpPr>
          <p:cNvPr id="4" name="Slide Number Placeholder 3">
            <a:extLst>
              <a:ext uri="{FF2B5EF4-FFF2-40B4-BE49-F238E27FC236}">
                <a16:creationId xmlns:a16="http://schemas.microsoft.com/office/drawing/2014/main" id="{2DFD290B-C5F5-4ED8-B1BF-7E3B142F6C7F}"/>
              </a:ext>
            </a:extLst>
          </p:cNvPr>
          <p:cNvSpPr>
            <a:spLocks noGrp="1"/>
          </p:cNvSpPr>
          <p:nvPr>
            <p:ph type="sldNum" sz="quarter" idx="11"/>
          </p:nvPr>
        </p:nvSpPr>
        <p:spPr/>
        <p:txBody>
          <a:bodyPr/>
          <a:lstStyle/>
          <a:p>
            <a:fld id="{B67B645E-C5E5-4727-B977-D372A0AA71D9}" type="slidenum">
              <a:rPr lang="en-US" smtClean="0"/>
              <a:pPr/>
              <a:t>13</a:t>
            </a:fld>
            <a:endParaRPr lang="en-US" dirty="0"/>
          </a:p>
        </p:txBody>
      </p:sp>
    </p:spTree>
    <p:extLst>
      <p:ext uri="{BB962C8B-B14F-4D97-AF65-F5344CB8AC3E}">
        <p14:creationId xmlns:p14="http://schemas.microsoft.com/office/powerpoint/2010/main" val="416773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3C8E-0956-4E90-86D0-473CC55F4E97}"/>
              </a:ext>
            </a:extLst>
          </p:cNvPr>
          <p:cNvSpPr>
            <a:spLocks noGrp="1"/>
          </p:cNvSpPr>
          <p:nvPr>
            <p:ph type="title"/>
          </p:nvPr>
        </p:nvSpPr>
        <p:spPr>
          <a:xfrm>
            <a:off x="841248" y="238540"/>
            <a:ext cx="10479024" cy="781878"/>
          </a:xfrm>
        </p:spPr>
        <p:txBody>
          <a:bodyPr/>
          <a:lstStyle/>
          <a:p>
            <a:r>
              <a:rPr lang="en-US" sz="3600" dirty="0"/>
              <a:t>Example:</a:t>
            </a:r>
          </a:p>
        </p:txBody>
      </p:sp>
      <p:sp>
        <p:nvSpPr>
          <p:cNvPr id="3" name="Text Placeholder 2">
            <a:extLst>
              <a:ext uri="{FF2B5EF4-FFF2-40B4-BE49-F238E27FC236}">
                <a16:creationId xmlns:a16="http://schemas.microsoft.com/office/drawing/2014/main" id="{103D0249-9599-4B28-A61A-F7451B6F1D89}"/>
              </a:ext>
            </a:extLst>
          </p:cNvPr>
          <p:cNvSpPr>
            <a:spLocks noGrp="1"/>
          </p:cNvSpPr>
          <p:nvPr>
            <p:ph type="body" sz="quarter" idx="10"/>
          </p:nvPr>
        </p:nvSpPr>
        <p:spPr>
          <a:xfrm>
            <a:off x="841247" y="887895"/>
            <a:ext cx="10479215" cy="5579165"/>
          </a:xfrm>
        </p:spPr>
        <p:txBody>
          <a:bodyPr/>
          <a:lstStyle/>
          <a:p>
            <a:endParaRPr lang="en-US" dirty="0"/>
          </a:p>
        </p:txBody>
      </p:sp>
      <p:pic>
        <p:nvPicPr>
          <p:cNvPr id="4" name="Picture 3" descr="A screenshot of a computer">
            <a:extLst>
              <a:ext uri="{FF2B5EF4-FFF2-40B4-BE49-F238E27FC236}">
                <a16:creationId xmlns:a16="http://schemas.microsoft.com/office/drawing/2014/main" id="{33BC591F-3ADE-428F-890B-83BDF52B0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057" y="876536"/>
            <a:ext cx="10509695" cy="55905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005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D42E9F-900A-4677-ABE8-4EE452301B02}"/>
              </a:ext>
            </a:extLst>
          </p:cNvPr>
          <p:cNvSpPr>
            <a:spLocks noGrp="1"/>
          </p:cNvSpPr>
          <p:nvPr>
            <p:ph sz="quarter" idx="14"/>
          </p:nvPr>
        </p:nvSpPr>
        <p:spPr>
          <a:xfrm>
            <a:off x="694661" y="1527048"/>
            <a:ext cx="10625611" cy="4498848"/>
          </a:xfrm>
        </p:spPr>
        <p:txBody>
          <a:bodyPr>
            <a:normAutofit/>
          </a:bodyPr>
          <a:lstStyle/>
          <a:p>
            <a:pPr marL="342900" indent="-342900">
              <a:lnSpc>
                <a:spcPct val="110000"/>
              </a:lnSpc>
              <a:buFont typeface="Arial" panose="020B0604020202020204" pitchFamily="34" charset="0"/>
              <a:buChar char="•"/>
            </a:pPr>
            <a:r>
              <a:rPr lang="en-US" sz="2000" dirty="0">
                <a:solidFill>
                  <a:srgbClr val="383838"/>
                </a:solidFill>
                <a:ea typeface="DM Sans" pitchFamily="34" charset="-122"/>
                <a:cs typeface="Arial" panose="020B0604020202020204" pitchFamily="34" charset="0"/>
              </a:rPr>
              <a:t>The </a:t>
            </a:r>
            <a:r>
              <a:rPr lang="en-US" sz="2000" b="1" dirty="0">
                <a:solidFill>
                  <a:srgbClr val="383838"/>
                </a:solidFill>
                <a:ea typeface="DM Sans" pitchFamily="34" charset="-122"/>
                <a:cs typeface="Arial" panose="020B0604020202020204" pitchFamily="34" charset="0"/>
              </a:rPr>
              <a:t>TEXT Data Type </a:t>
            </a:r>
            <a:r>
              <a:rPr lang="en-US" sz="2000" dirty="0">
                <a:solidFill>
                  <a:srgbClr val="383838"/>
                </a:solidFill>
                <a:ea typeface="DM Sans" pitchFamily="34" charset="-122"/>
                <a:cs typeface="Arial" panose="020B0604020202020204" pitchFamily="34" charset="0"/>
              </a:rPr>
              <a:t>stores large amounts of character data (string values) that exceed </a:t>
            </a:r>
            <a:r>
              <a:rPr lang="en-US" sz="2000" i="1" dirty="0">
                <a:solidFill>
                  <a:srgbClr val="383838"/>
                </a:solidFill>
                <a:ea typeface="DM Sans" pitchFamily="34" charset="-122"/>
                <a:cs typeface="Arial" panose="020B0604020202020204" pitchFamily="34" charset="0"/>
              </a:rPr>
              <a:t>VARCHAR</a:t>
            </a:r>
            <a:r>
              <a:rPr lang="en-US" sz="2000" dirty="0">
                <a:solidFill>
                  <a:srgbClr val="383838"/>
                </a:solidFill>
                <a:ea typeface="DM Sans" pitchFamily="34" charset="-122"/>
                <a:cs typeface="Arial" panose="020B0604020202020204" pitchFamily="34" charset="0"/>
              </a:rPr>
              <a:t> limits.</a:t>
            </a:r>
          </a:p>
          <a:p>
            <a:pPr marL="342900" indent="-342900">
              <a:lnSpc>
                <a:spcPct val="110000"/>
              </a:lnSpc>
              <a:buFont typeface="Wingdings" panose="05000000000000000000" pitchFamily="2" charset="2"/>
              <a:buChar char="q"/>
            </a:pPr>
            <a:r>
              <a:rPr lang="en-US" sz="2000" b="1" dirty="0">
                <a:solidFill>
                  <a:srgbClr val="020202"/>
                </a:solidFill>
                <a:ea typeface="PT Serif" pitchFamily="34" charset="-122"/>
                <a:cs typeface="Arial" panose="020B0604020202020204" pitchFamily="34" charset="0"/>
              </a:rPr>
              <a:t>Key Characteristics :</a:t>
            </a:r>
            <a:endParaRPr lang="en-US" b="1" dirty="0">
              <a:cs typeface="Arial" panose="020B0604020202020204" pitchFamily="34" charset="0"/>
            </a:endParaRPr>
          </a:p>
          <a:p>
            <a:pPr marL="342900" indent="-342900">
              <a:lnSpc>
                <a:spcPct val="110000"/>
              </a:lnSpc>
              <a:buFont typeface="Arial" panose="020B0604020202020204" pitchFamily="34" charset="0"/>
              <a:buChar char="•"/>
            </a:pPr>
            <a:r>
              <a:rPr lang="en-US" sz="2000" dirty="0">
                <a:solidFill>
                  <a:srgbClr val="383838"/>
                </a:solidFill>
                <a:ea typeface="DM Sans" pitchFamily="34" charset="-122"/>
                <a:cs typeface="Arial" panose="020B0604020202020204" pitchFamily="34" charset="0"/>
              </a:rPr>
              <a:t>Cannot have default values in most implementations.</a:t>
            </a:r>
          </a:p>
          <a:p>
            <a:pPr marL="342900" indent="-342900">
              <a:lnSpc>
                <a:spcPct val="110000"/>
              </a:lnSpc>
              <a:buFont typeface="Arial" panose="020B0604020202020204" pitchFamily="34" charset="0"/>
              <a:buChar char="•"/>
            </a:pPr>
            <a:r>
              <a:rPr lang="en-US" sz="2000" dirty="0">
                <a:solidFill>
                  <a:srgbClr val="383838"/>
                </a:solidFill>
                <a:ea typeface="DM Sans" pitchFamily="34" charset="-122"/>
                <a:cs typeface="Arial" panose="020B0604020202020204" pitchFamily="34" charset="0"/>
              </a:rPr>
              <a:t>Stored separately from the main table row.</a:t>
            </a:r>
          </a:p>
          <a:p>
            <a:pPr marL="342900" indent="-342900">
              <a:lnSpc>
                <a:spcPct val="110000"/>
              </a:lnSpc>
              <a:buFont typeface="Arial" panose="020B0604020202020204" pitchFamily="34" charset="0"/>
              <a:buChar char="•"/>
            </a:pPr>
            <a:r>
              <a:rPr lang="en-US" sz="2000" dirty="0">
                <a:solidFill>
                  <a:srgbClr val="383838"/>
                </a:solidFill>
                <a:ea typeface="DM Sans" pitchFamily="34" charset="-122"/>
                <a:cs typeface="Arial" panose="020B0604020202020204" pitchFamily="34" charset="0"/>
              </a:rPr>
              <a:t>Case-insensitive by default (configurable).</a:t>
            </a:r>
          </a:p>
          <a:p>
            <a:pPr marL="342900" indent="-342900">
              <a:lnSpc>
                <a:spcPct val="110000"/>
              </a:lnSpc>
              <a:buFont typeface="Arial" panose="020B0604020202020204" pitchFamily="34" charset="0"/>
              <a:buChar char="•"/>
            </a:pPr>
            <a:r>
              <a:rPr lang="en-US" sz="2000" dirty="0">
                <a:solidFill>
                  <a:srgbClr val="383838"/>
                </a:solidFill>
                <a:ea typeface="DM Sans" pitchFamily="34" charset="-122"/>
                <a:cs typeface="Arial" panose="020B0604020202020204" pitchFamily="34" charset="0"/>
              </a:rPr>
              <a:t>Non-indexable beyond certain prefix length.</a:t>
            </a:r>
            <a:endParaRPr lang="en-US" sz="2000" dirty="0">
              <a:cs typeface="Arial" panose="020B0604020202020204" pitchFamily="34" charset="0"/>
            </a:endParaRPr>
          </a:p>
          <a:p>
            <a:pPr>
              <a:lnSpc>
                <a:spcPct val="110000"/>
              </a:lnSpc>
            </a:pPr>
            <a:endParaRPr lang="en-US" sz="2000" dirty="0">
              <a:cs typeface="Arial" panose="020B0604020202020204" pitchFamily="34" charset="0"/>
            </a:endParaRPr>
          </a:p>
          <a:p>
            <a:pPr>
              <a:lnSpc>
                <a:spcPct val="110000"/>
              </a:lnSpc>
            </a:pPr>
            <a:endParaRPr lang="en-IN" dirty="0"/>
          </a:p>
        </p:txBody>
      </p:sp>
      <p:sp>
        <p:nvSpPr>
          <p:cNvPr id="4" name="Slide Number Placeholder 3">
            <a:extLst>
              <a:ext uri="{FF2B5EF4-FFF2-40B4-BE49-F238E27FC236}">
                <a16:creationId xmlns:a16="http://schemas.microsoft.com/office/drawing/2014/main" id="{F5DF2564-2E25-45C9-B72E-C1A344BAA95F}"/>
              </a:ext>
            </a:extLst>
          </p:cNvPr>
          <p:cNvSpPr>
            <a:spLocks noGrp="1"/>
          </p:cNvSpPr>
          <p:nvPr>
            <p:ph type="sldNum" sz="quarter" idx="11"/>
          </p:nvPr>
        </p:nvSpPr>
        <p:spPr/>
        <p:txBody>
          <a:bodyPr/>
          <a:lstStyle/>
          <a:p>
            <a:fld id="{B67B645E-C5E5-4727-B977-D372A0AA71D9}" type="slidenum">
              <a:rPr lang="en-US" smtClean="0"/>
              <a:pPr/>
              <a:t>15</a:t>
            </a:fld>
            <a:endParaRPr lang="en-US" dirty="0"/>
          </a:p>
        </p:txBody>
      </p:sp>
      <p:sp>
        <p:nvSpPr>
          <p:cNvPr id="5" name="Title 1">
            <a:extLst>
              <a:ext uri="{FF2B5EF4-FFF2-40B4-BE49-F238E27FC236}">
                <a16:creationId xmlns:a16="http://schemas.microsoft.com/office/drawing/2014/main" id="{63814C2E-5036-48A3-9764-2A185D483B5E}"/>
              </a:ext>
            </a:extLst>
          </p:cNvPr>
          <p:cNvSpPr txBox="1">
            <a:spLocks/>
          </p:cNvSpPr>
          <p:nvPr/>
        </p:nvSpPr>
        <p:spPr>
          <a:xfrm>
            <a:off x="694661" y="222605"/>
            <a:ext cx="10479024" cy="666189"/>
          </a:xfrm>
          <a:prstGeom prst="rect">
            <a:avLst/>
          </a:prstGeom>
        </p:spPr>
        <p:txBody>
          <a:bodyPr/>
          <a:lst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a:lstStyle>
          <a:p>
            <a:pPr algn="ctr"/>
            <a:r>
              <a:rPr lang="en-US" sz="4000" dirty="0"/>
              <a:t>TEXT DATA TYPE</a:t>
            </a:r>
          </a:p>
        </p:txBody>
      </p:sp>
      <p:sp>
        <p:nvSpPr>
          <p:cNvPr id="7" name="Title 6">
            <a:extLst>
              <a:ext uri="{FF2B5EF4-FFF2-40B4-BE49-F238E27FC236}">
                <a16:creationId xmlns:a16="http://schemas.microsoft.com/office/drawing/2014/main" id="{895ED8C2-A2EF-43A8-B5EF-E90A5FD84A9D}"/>
              </a:ext>
            </a:extLst>
          </p:cNvPr>
          <p:cNvSpPr>
            <a:spLocks noGrp="1"/>
          </p:cNvSpPr>
          <p:nvPr>
            <p:ph type="title"/>
          </p:nvPr>
        </p:nvSpPr>
        <p:spPr>
          <a:xfrm>
            <a:off x="694661" y="888794"/>
            <a:ext cx="10625611" cy="510238"/>
          </a:xfrm>
        </p:spPr>
        <p:txBody>
          <a:bodyPr/>
          <a:lstStyle/>
          <a:p>
            <a:r>
              <a:rPr lang="en-US" sz="2000" dirty="0">
                <a:solidFill>
                  <a:srgbClr val="020202"/>
                </a:solidFill>
                <a:latin typeface="Arial" panose="020B0604020202020204" pitchFamily="34" charset="0"/>
                <a:ea typeface="PT Serif" pitchFamily="34" charset="-122"/>
                <a:cs typeface="Arial" panose="020B0604020202020204" pitchFamily="34" charset="0"/>
              </a:rPr>
              <a:t>What is TEXT in MySQL?</a:t>
            </a:r>
            <a:br>
              <a:rPr lang="en-US" sz="2000" dirty="0">
                <a:latin typeface="Arial" panose="020B0604020202020204" pitchFamily="34" charset="0"/>
                <a:cs typeface="Arial" panose="020B0604020202020204" pitchFamily="34" charset="0"/>
              </a:rPr>
            </a:br>
            <a:endParaRPr lang="en-IN" dirty="0"/>
          </a:p>
        </p:txBody>
      </p:sp>
      <p:pic>
        <p:nvPicPr>
          <p:cNvPr id="8" name="Picture 7">
            <a:extLst>
              <a:ext uri="{FF2B5EF4-FFF2-40B4-BE49-F238E27FC236}">
                <a16:creationId xmlns:a16="http://schemas.microsoft.com/office/drawing/2014/main" id="{D52FC934-4E30-4085-9899-4DC31F6993FD}"/>
              </a:ext>
            </a:extLst>
          </p:cNvPr>
          <p:cNvPicPr>
            <a:picLocks noChangeAspect="1"/>
          </p:cNvPicPr>
          <p:nvPr/>
        </p:nvPicPr>
        <p:blipFill>
          <a:blip r:embed="rId2"/>
          <a:stretch>
            <a:fillRect/>
          </a:stretch>
        </p:blipFill>
        <p:spPr>
          <a:xfrm>
            <a:off x="6662658" y="2231285"/>
            <a:ext cx="5301541" cy="3536323"/>
          </a:xfrm>
          <a:prstGeom prst="ellipse">
            <a:avLst/>
          </a:prstGeom>
          <a:ln>
            <a:noFill/>
          </a:ln>
          <a:effectLst>
            <a:softEdge rad="112500"/>
          </a:effectLst>
        </p:spPr>
      </p:pic>
    </p:spTree>
    <p:extLst>
      <p:ext uri="{BB962C8B-B14F-4D97-AF65-F5344CB8AC3E}">
        <p14:creationId xmlns:p14="http://schemas.microsoft.com/office/powerpoint/2010/main" val="3906983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6C15-6923-4F69-898A-171B78C45924}"/>
              </a:ext>
            </a:extLst>
          </p:cNvPr>
          <p:cNvSpPr>
            <a:spLocks noGrp="1"/>
          </p:cNvSpPr>
          <p:nvPr>
            <p:ph type="title"/>
          </p:nvPr>
        </p:nvSpPr>
        <p:spPr>
          <a:xfrm>
            <a:off x="841248" y="437322"/>
            <a:ext cx="10479024" cy="961710"/>
          </a:xfrm>
        </p:spPr>
        <p:txBody>
          <a:bodyPr/>
          <a:lstStyle/>
          <a:p>
            <a:pPr algn="ctr"/>
            <a:r>
              <a:rPr lang="en-US" sz="4000" dirty="0"/>
              <a:t>Temporal data type</a:t>
            </a:r>
          </a:p>
        </p:txBody>
      </p:sp>
      <p:sp>
        <p:nvSpPr>
          <p:cNvPr id="3" name="Content Placeholder 2">
            <a:extLst>
              <a:ext uri="{FF2B5EF4-FFF2-40B4-BE49-F238E27FC236}">
                <a16:creationId xmlns:a16="http://schemas.microsoft.com/office/drawing/2014/main" id="{15AC9947-F199-4BE7-8E06-100F164A9628}"/>
              </a:ext>
            </a:extLst>
          </p:cNvPr>
          <p:cNvSpPr>
            <a:spLocks noGrp="1"/>
          </p:cNvSpPr>
          <p:nvPr>
            <p:ph sz="quarter" idx="13"/>
          </p:nvPr>
        </p:nvSpPr>
        <p:spPr>
          <a:xfrm>
            <a:off x="1069848" y="1707777"/>
            <a:ext cx="10479024" cy="1102658"/>
          </a:xfrm>
        </p:spPr>
        <p:txBody>
          <a:bodyPr>
            <a:normAutofit lnSpcReduction="10000"/>
          </a:bodyPr>
          <a:lstStyle/>
          <a:p>
            <a:pPr algn="l"/>
            <a:r>
              <a:rPr lang="en-US" sz="2400" dirty="0"/>
              <a:t>Temporal data types in MySQL are used to store data related to date and time.</a:t>
            </a:r>
          </a:p>
          <a:p>
            <a:pPr algn="l"/>
            <a:r>
              <a:rPr lang="en-US" sz="2400" dirty="0"/>
              <a:t>Below are the common temporal data types available in MySQL.</a:t>
            </a:r>
          </a:p>
          <a:p>
            <a:pPr marL="0" indent="0">
              <a:buNone/>
            </a:pPr>
            <a:endParaRPr lang="en-US" sz="2400" dirty="0"/>
          </a:p>
          <a:p>
            <a:endParaRPr lang="en-US" sz="2400" b="1" i="1" dirty="0"/>
          </a:p>
          <a:p>
            <a:pPr marL="0" indent="0">
              <a:buNone/>
            </a:pPr>
            <a:endParaRPr lang="en-IN" sz="2400" b="1" i="1" dirty="0"/>
          </a:p>
          <a:p>
            <a:endParaRPr lang="en-US" sz="2400" dirty="0"/>
          </a:p>
        </p:txBody>
      </p:sp>
      <p:sp>
        <p:nvSpPr>
          <p:cNvPr id="4" name="Slide Number Placeholder 3">
            <a:extLst>
              <a:ext uri="{FF2B5EF4-FFF2-40B4-BE49-F238E27FC236}">
                <a16:creationId xmlns:a16="http://schemas.microsoft.com/office/drawing/2014/main" id="{2DFD290B-C5F5-4ED8-B1BF-7E3B142F6C7F}"/>
              </a:ext>
            </a:extLst>
          </p:cNvPr>
          <p:cNvSpPr>
            <a:spLocks noGrp="1"/>
          </p:cNvSpPr>
          <p:nvPr>
            <p:ph type="sldNum" sz="quarter" idx="11"/>
          </p:nvPr>
        </p:nvSpPr>
        <p:spPr/>
        <p:txBody>
          <a:bodyPr/>
          <a:lstStyle/>
          <a:p>
            <a:fld id="{B67B645E-C5E5-4727-B977-D372A0AA71D9}" type="slidenum">
              <a:rPr lang="en-US" smtClean="0"/>
              <a:pPr/>
              <a:t>16</a:t>
            </a:fld>
            <a:endParaRPr lang="en-US" dirty="0"/>
          </a:p>
        </p:txBody>
      </p:sp>
      <p:graphicFrame>
        <p:nvGraphicFramePr>
          <p:cNvPr id="7" name="Diagram 6">
            <a:extLst>
              <a:ext uri="{FF2B5EF4-FFF2-40B4-BE49-F238E27FC236}">
                <a16:creationId xmlns:a16="http://schemas.microsoft.com/office/drawing/2014/main" id="{BA83F80F-AF90-4AC6-866E-D32E30691358}"/>
              </a:ext>
            </a:extLst>
          </p:cNvPr>
          <p:cNvGraphicFramePr/>
          <p:nvPr>
            <p:extLst>
              <p:ext uri="{D42A27DB-BD31-4B8C-83A1-F6EECF244321}">
                <p14:modId xmlns:p14="http://schemas.microsoft.com/office/powerpoint/2010/main" val="317685965"/>
              </p:ext>
            </p:extLst>
          </p:nvPr>
        </p:nvGraphicFramePr>
        <p:xfrm>
          <a:off x="841248" y="2439224"/>
          <a:ext cx="10479024" cy="3946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689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24E55-1840-7E91-53B8-2623BB2EB373}"/>
              </a:ext>
            </a:extLst>
          </p:cNvPr>
          <p:cNvSpPr>
            <a:spLocks noGrp="1"/>
          </p:cNvSpPr>
          <p:nvPr>
            <p:ph type="title"/>
          </p:nvPr>
        </p:nvSpPr>
        <p:spPr>
          <a:xfrm>
            <a:off x="686518" y="263024"/>
            <a:ext cx="10479024" cy="476564"/>
          </a:xfrm>
        </p:spPr>
        <p:txBody>
          <a:bodyPr>
            <a:normAutofit fontScale="90000"/>
          </a:bodyPr>
          <a:lstStyle/>
          <a:p>
            <a:pPr algn="ctr"/>
            <a:r>
              <a:rPr lang="en-US" sz="4000" dirty="0"/>
              <a:t>Temporal Data Type</a:t>
            </a:r>
            <a:endParaRPr lang="en-IN" sz="4000" dirty="0">
              <a:solidFill>
                <a:schemeClr val="tx1"/>
              </a:solidFill>
            </a:endParaRPr>
          </a:p>
        </p:txBody>
      </p:sp>
      <p:graphicFrame>
        <p:nvGraphicFramePr>
          <p:cNvPr id="5" name="Table 4">
            <a:extLst>
              <a:ext uri="{FF2B5EF4-FFF2-40B4-BE49-F238E27FC236}">
                <a16:creationId xmlns:a16="http://schemas.microsoft.com/office/drawing/2014/main" id="{CD8B91F2-2417-1F8E-3692-528BD80F5468}"/>
              </a:ext>
            </a:extLst>
          </p:cNvPr>
          <p:cNvGraphicFramePr>
            <a:graphicFrameLocks noGrp="1"/>
          </p:cNvGraphicFramePr>
          <p:nvPr>
            <p:extLst>
              <p:ext uri="{D42A27DB-BD31-4B8C-83A1-F6EECF244321}">
                <p14:modId xmlns:p14="http://schemas.microsoft.com/office/powerpoint/2010/main" val="2809941446"/>
              </p:ext>
            </p:extLst>
          </p:nvPr>
        </p:nvGraphicFramePr>
        <p:xfrm>
          <a:off x="686518" y="995082"/>
          <a:ext cx="10667283" cy="5504112"/>
        </p:xfrm>
        <a:graphic>
          <a:graphicData uri="http://schemas.openxmlformats.org/drawingml/2006/table">
            <a:tbl>
              <a:tblPr firstRow="1" bandRow="1">
                <a:tableStyleId>{68D230F3-CF80-4859-8CE7-A43EE81993B5}</a:tableStyleId>
              </a:tblPr>
              <a:tblGrid>
                <a:gridCol w="3555761">
                  <a:extLst>
                    <a:ext uri="{9D8B030D-6E8A-4147-A177-3AD203B41FA5}">
                      <a16:colId xmlns:a16="http://schemas.microsoft.com/office/drawing/2014/main" val="924737009"/>
                    </a:ext>
                  </a:extLst>
                </a:gridCol>
                <a:gridCol w="3555761">
                  <a:extLst>
                    <a:ext uri="{9D8B030D-6E8A-4147-A177-3AD203B41FA5}">
                      <a16:colId xmlns:a16="http://schemas.microsoft.com/office/drawing/2014/main" val="3431085505"/>
                    </a:ext>
                  </a:extLst>
                </a:gridCol>
                <a:gridCol w="3555761">
                  <a:extLst>
                    <a:ext uri="{9D8B030D-6E8A-4147-A177-3AD203B41FA5}">
                      <a16:colId xmlns:a16="http://schemas.microsoft.com/office/drawing/2014/main" val="86635195"/>
                    </a:ext>
                  </a:extLst>
                </a:gridCol>
              </a:tblGrid>
              <a:tr h="553792">
                <a:tc>
                  <a:txBody>
                    <a:bodyPr/>
                    <a:lstStyle/>
                    <a:p>
                      <a:pPr algn="ctr"/>
                      <a:r>
                        <a:rPr lang="en-US" sz="2000" dirty="0"/>
                        <a:t>DATA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FORMAT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COMMON USE CASE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8475946"/>
                  </a:ext>
                </a:extLst>
              </a:tr>
              <a:tr h="990064">
                <a:tc>
                  <a:txBody>
                    <a:bodyPr/>
                    <a:lstStyle/>
                    <a:p>
                      <a:pPr algn="ctr"/>
                      <a:r>
                        <a:rPr lang="en-US" dirty="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YYYY-MM-DD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is used for storing calendar date without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0427719"/>
                  </a:ext>
                </a:extLst>
              </a:tr>
              <a:tr h="990064">
                <a:tc>
                  <a:txBody>
                    <a:bodyPr/>
                    <a:lstStyle/>
                    <a:p>
                      <a:pPr algn="ctr"/>
                      <a:r>
                        <a:rPr lang="en-US" dirty="0"/>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HH:MM:SS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Represents time of day, useful in logs, events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116518"/>
                  </a:ext>
                </a:extLst>
              </a:tr>
              <a:tr h="990064">
                <a:tc>
                  <a:txBody>
                    <a:bodyPr/>
                    <a:lstStyle/>
                    <a:p>
                      <a:pPr algn="ctr"/>
                      <a:r>
                        <a:rPr lang="en-US" dirty="0"/>
                        <a:t>DATE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YYYY-MM-DD HH:MM:SS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Stores both date and time, ideal for timestamps in systems.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8016288"/>
                  </a:ext>
                </a:extLst>
              </a:tr>
              <a:tr h="990064">
                <a:tc>
                  <a:txBody>
                    <a:bodyPr/>
                    <a:lstStyle/>
                    <a:p>
                      <a:pPr algn="ctr"/>
                      <a:r>
                        <a:rPr lang="en-US" dirty="0"/>
                        <a:t>TIMESTAMP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YYYY-MM-DD HH:MM:SS</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Auto-update fields used for tracking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7130937"/>
                  </a:ext>
                </a:extLst>
              </a:tr>
              <a:tr h="990064">
                <a:tc>
                  <a:txBody>
                    <a:bodyPr/>
                    <a:lstStyle/>
                    <a:p>
                      <a:pPr algn="ctr"/>
                      <a:r>
                        <a:rPr lang="en-US" dirty="0"/>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YYYY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Stores year value, useful for storing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107668"/>
                  </a:ext>
                </a:extLst>
              </a:tr>
            </a:tbl>
          </a:graphicData>
        </a:graphic>
      </p:graphicFrame>
    </p:spTree>
    <p:extLst>
      <p:ext uri="{BB962C8B-B14F-4D97-AF65-F5344CB8AC3E}">
        <p14:creationId xmlns:p14="http://schemas.microsoft.com/office/powerpoint/2010/main" val="194978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3C8E-0956-4E90-86D0-473CC55F4E97}"/>
              </a:ext>
            </a:extLst>
          </p:cNvPr>
          <p:cNvSpPr>
            <a:spLocks noGrp="1"/>
          </p:cNvSpPr>
          <p:nvPr>
            <p:ph type="title"/>
          </p:nvPr>
        </p:nvSpPr>
        <p:spPr>
          <a:xfrm>
            <a:off x="630902" y="228600"/>
            <a:ext cx="10689370" cy="791818"/>
          </a:xfrm>
        </p:spPr>
        <p:txBody>
          <a:bodyPr/>
          <a:lstStyle/>
          <a:p>
            <a:r>
              <a:rPr lang="en-US" sz="3600" dirty="0"/>
              <a:t>Example:</a:t>
            </a:r>
          </a:p>
        </p:txBody>
      </p:sp>
      <p:pic>
        <p:nvPicPr>
          <p:cNvPr id="6" name="Picture 5">
            <a:extLst>
              <a:ext uri="{FF2B5EF4-FFF2-40B4-BE49-F238E27FC236}">
                <a16:creationId xmlns:a16="http://schemas.microsoft.com/office/drawing/2014/main" id="{533AE455-1027-8F08-A632-43E3FFE43E20}"/>
              </a:ext>
            </a:extLst>
          </p:cNvPr>
          <p:cNvPicPr>
            <a:picLocks noChangeAspect="1"/>
          </p:cNvPicPr>
          <p:nvPr/>
        </p:nvPicPr>
        <p:blipFill>
          <a:blip r:embed="rId2"/>
          <a:stretch>
            <a:fillRect/>
          </a:stretch>
        </p:blipFill>
        <p:spPr>
          <a:xfrm>
            <a:off x="630902" y="914400"/>
            <a:ext cx="10981978" cy="5535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18516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96B7-7D9A-490C-9227-CAFB27707C20}"/>
              </a:ext>
            </a:extLst>
          </p:cNvPr>
          <p:cNvSpPr>
            <a:spLocks noGrp="1"/>
          </p:cNvSpPr>
          <p:nvPr>
            <p:ph type="title"/>
          </p:nvPr>
        </p:nvSpPr>
        <p:spPr>
          <a:xfrm>
            <a:off x="572307" y="538958"/>
            <a:ext cx="10479024" cy="557784"/>
          </a:xfrm>
        </p:spPr>
        <p:txBody>
          <a:bodyPr/>
          <a:lstStyle/>
          <a:p>
            <a:pPr algn="ctr"/>
            <a:r>
              <a:rPr lang="en-GB" sz="4000" dirty="0"/>
              <a:t>Conclusion</a:t>
            </a:r>
            <a:endParaRPr lang="en-IN" sz="4000" dirty="0"/>
          </a:p>
        </p:txBody>
      </p:sp>
      <p:sp>
        <p:nvSpPr>
          <p:cNvPr id="3" name="Content Placeholder 2">
            <a:extLst>
              <a:ext uri="{FF2B5EF4-FFF2-40B4-BE49-F238E27FC236}">
                <a16:creationId xmlns:a16="http://schemas.microsoft.com/office/drawing/2014/main" id="{27B5701B-C5FB-41A3-9534-9B4FC74A0322}"/>
              </a:ext>
            </a:extLst>
          </p:cNvPr>
          <p:cNvSpPr>
            <a:spLocks noGrp="1"/>
          </p:cNvSpPr>
          <p:nvPr>
            <p:ph sz="quarter" idx="13"/>
          </p:nvPr>
        </p:nvSpPr>
        <p:spPr>
          <a:xfrm>
            <a:off x="860544" y="1446365"/>
            <a:ext cx="10479024" cy="4658600"/>
          </a:xfrm>
        </p:spPr>
        <p:txBody>
          <a:bodyPr>
            <a:normAutofit/>
          </a:bodyPr>
          <a:lstStyle/>
          <a:p>
            <a:r>
              <a:rPr lang="en-GB" sz="2000" dirty="0"/>
              <a:t>In MySQL, </a:t>
            </a:r>
            <a:r>
              <a:rPr lang="en-GB" sz="2000" b="1" i="1" dirty="0"/>
              <a:t>Data Types </a:t>
            </a:r>
            <a:r>
              <a:rPr lang="en-GB" sz="2000" dirty="0"/>
              <a:t>define how data is stored, processed, and used.</a:t>
            </a:r>
          </a:p>
          <a:p>
            <a:r>
              <a:rPr lang="en-GB" sz="2000" dirty="0"/>
              <a:t>From numbers and text to dates and JSON, each data type helps store information in the most suitable format for an application’s needs.</a:t>
            </a:r>
          </a:p>
          <a:p>
            <a:r>
              <a:rPr lang="en-GB" sz="2000" dirty="0"/>
              <a:t>A strong understanding of MySQL data types enables better handling of numeric, textual, temporal, and structured data, resulting in reliable and scalable database systems.</a:t>
            </a:r>
          </a:p>
          <a:p>
            <a:r>
              <a:rPr lang="en-GB" sz="2000" dirty="0"/>
              <a:t>By selecting the correct data type for each field, databases become faster, more precise, and easier to manage.</a:t>
            </a:r>
          </a:p>
          <a:p>
            <a:r>
              <a:rPr lang="en-GB" sz="2000" dirty="0"/>
              <a:t>Properly chosen data types also reduce errors, improve storage efficiency, and simplify future database modifications.</a:t>
            </a:r>
          </a:p>
          <a:p>
            <a:r>
              <a:rPr lang="en-GB" sz="2000" dirty="0"/>
              <a:t>In short, smart data type selection leads to smarter and more efficient database design.</a:t>
            </a:r>
          </a:p>
        </p:txBody>
      </p:sp>
      <p:sp>
        <p:nvSpPr>
          <p:cNvPr id="4" name="Slide Number Placeholder 3">
            <a:extLst>
              <a:ext uri="{FF2B5EF4-FFF2-40B4-BE49-F238E27FC236}">
                <a16:creationId xmlns:a16="http://schemas.microsoft.com/office/drawing/2014/main" id="{EFA08CDD-B508-449B-A45B-BDCEF89F4F84}"/>
              </a:ext>
            </a:extLst>
          </p:cNvPr>
          <p:cNvSpPr>
            <a:spLocks noGrp="1"/>
          </p:cNvSpPr>
          <p:nvPr>
            <p:ph type="sldNum" sz="quarter" idx="11"/>
          </p:nvPr>
        </p:nvSpPr>
        <p:spPr/>
        <p:txBody>
          <a:bodyPr/>
          <a:lstStyle/>
          <a:p>
            <a:fld id="{B67B645E-C5E5-4727-B977-D372A0AA71D9}" type="slidenum">
              <a:rPr lang="en-US" smtClean="0"/>
              <a:pPr/>
              <a:t>19</a:t>
            </a:fld>
            <a:endParaRPr lang="en-US" dirty="0"/>
          </a:p>
        </p:txBody>
      </p:sp>
    </p:spTree>
    <p:extLst>
      <p:ext uri="{BB962C8B-B14F-4D97-AF65-F5344CB8AC3E}">
        <p14:creationId xmlns:p14="http://schemas.microsoft.com/office/powerpoint/2010/main" val="5211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750424" y="0"/>
            <a:ext cx="5441576" cy="6858000"/>
          </a:xfrm>
          <a:prstGeom prst="rect">
            <a:avLst/>
          </a:prstGeom>
        </p:spPr>
      </p:pic>
      <p:sp>
        <p:nvSpPr>
          <p:cNvPr id="3" name="Text 0"/>
          <p:cNvSpPr/>
          <p:nvPr/>
        </p:nvSpPr>
        <p:spPr>
          <a:xfrm>
            <a:off x="661492" y="887506"/>
            <a:ext cx="5914120" cy="2299447"/>
          </a:xfrm>
          <a:prstGeom prst="rect">
            <a:avLst/>
          </a:prstGeom>
          <a:noFill/>
          <a:ln/>
        </p:spPr>
        <p:txBody>
          <a:bodyPr wrap="square" lIns="0" tIns="0" rIns="0" bIns="0" rtlCol="0" anchor="t"/>
          <a:lstStyle/>
          <a:p>
            <a:pPr>
              <a:lnSpc>
                <a:spcPts val="4625"/>
              </a:lnSpc>
            </a:pPr>
            <a:r>
              <a:rPr lang="en-US" sz="3600" b="1" dirty="0">
                <a:latin typeface="+mj-lt"/>
                <a:ea typeface="Syne Extra Bold" pitchFamily="34" charset="-122"/>
                <a:cs typeface="Syne Extra Bold" pitchFamily="34" charset="-120"/>
              </a:rPr>
              <a:t>Understanding MySQL Datatypes: The Foundation of Database Design</a:t>
            </a:r>
            <a:endParaRPr lang="en-US" sz="3600" dirty="0">
              <a:latin typeface="+mj-lt"/>
            </a:endParaRPr>
          </a:p>
        </p:txBody>
      </p:sp>
      <p:sp>
        <p:nvSpPr>
          <p:cNvPr id="4" name="Text 1"/>
          <p:cNvSpPr/>
          <p:nvPr/>
        </p:nvSpPr>
        <p:spPr>
          <a:xfrm>
            <a:off x="661492" y="3547101"/>
            <a:ext cx="5914120" cy="1966192"/>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q"/>
            </a:pPr>
            <a:r>
              <a:rPr lang="en-US" dirty="0">
                <a:ea typeface="Syne" pitchFamily="34" charset="-122"/>
                <a:cs typeface="Syne" pitchFamily="34" charset="-120"/>
              </a:rPr>
              <a:t>Datatypes are the building blocks of any database system, defining how data is stored, processed, and retrieved. This presentation explores the fundamental concepts of datatypes in MySQL and their critical role in efficient database design.</a:t>
            </a:r>
            <a:endParaRPr lang="en-US" dirty="0"/>
          </a:p>
        </p:txBody>
      </p:sp>
    </p:spTree>
    <p:extLst>
      <p:ext uri="{BB962C8B-B14F-4D97-AF65-F5344CB8AC3E}">
        <p14:creationId xmlns:p14="http://schemas.microsoft.com/office/powerpoint/2010/main" val="358722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F1D9EC-B3D8-4BAD-BE30-8E115856600B}"/>
              </a:ext>
            </a:extLst>
          </p:cNvPr>
          <p:cNvSpPr>
            <a:spLocks noGrp="1"/>
          </p:cNvSpPr>
          <p:nvPr>
            <p:ph type="sldNum" sz="quarter" idx="11"/>
          </p:nvPr>
        </p:nvSpPr>
        <p:spPr/>
        <p:txBody>
          <a:bodyPr/>
          <a:lstStyle/>
          <a:p>
            <a:fld id="{B67B645E-C5E5-4727-B977-D372A0AA71D9}" type="slidenum">
              <a:rPr lang="en-US" smtClean="0"/>
              <a:pPr/>
              <a:t>20</a:t>
            </a:fld>
            <a:endParaRPr lang="en-US" dirty="0"/>
          </a:p>
        </p:txBody>
      </p:sp>
      <p:pic>
        <p:nvPicPr>
          <p:cNvPr id="1028" name="Picture 4" descr="Thank You Page PowerPoint Template and Google Slides">
            <a:extLst>
              <a:ext uri="{FF2B5EF4-FFF2-40B4-BE49-F238E27FC236}">
                <a16:creationId xmlns:a16="http://schemas.microsoft.com/office/drawing/2014/main" id="{C1A4E008-58C6-4572-817C-0F4850C6CEA1}"/>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13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59731"/>
            <a:ext cx="10869018" cy="817462"/>
          </a:xfrm>
          <a:prstGeom prst="rect">
            <a:avLst/>
          </a:prstGeom>
          <a:noFill/>
          <a:ln/>
        </p:spPr>
        <p:txBody>
          <a:bodyPr wrap="square" lIns="0" tIns="0" rIns="0" bIns="0" rtlCol="0" anchor="t"/>
          <a:lstStyle/>
          <a:p>
            <a:pPr>
              <a:lnSpc>
                <a:spcPts val="4625"/>
              </a:lnSpc>
            </a:pPr>
            <a:r>
              <a:rPr lang="en-US" sz="3708" b="1" dirty="0">
                <a:latin typeface="Syne Extra Bold" pitchFamily="34" charset="0"/>
                <a:ea typeface="Syne Extra Bold" pitchFamily="34" charset="-122"/>
                <a:cs typeface="Syne Extra Bold" pitchFamily="34" charset="-120"/>
              </a:rPr>
              <a:t>Primitive Datatypes: The Basic Building Blocks</a:t>
            </a:r>
            <a:endParaRPr lang="en-US" sz="3708" dirty="0"/>
          </a:p>
        </p:txBody>
      </p:sp>
      <p:pic>
        <p:nvPicPr>
          <p:cNvPr id="3" name="Image 0" descr="preencoded.png"/>
          <p:cNvPicPr>
            <a:picLocks noChangeAspect="1"/>
          </p:cNvPicPr>
          <p:nvPr/>
        </p:nvPicPr>
        <p:blipFill>
          <a:blip r:embed="rId3"/>
          <a:stretch>
            <a:fillRect/>
          </a:stretch>
        </p:blipFill>
        <p:spPr>
          <a:xfrm>
            <a:off x="661492" y="2324497"/>
            <a:ext cx="472480" cy="472480"/>
          </a:xfrm>
          <a:prstGeom prst="rect">
            <a:avLst/>
          </a:prstGeom>
        </p:spPr>
      </p:pic>
      <p:sp>
        <p:nvSpPr>
          <p:cNvPr id="4" name="Text 1"/>
          <p:cNvSpPr/>
          <p:nvPr/>
        </p:nvSpPr>
        <p:spPr>
          <a:xfrm>
            <a:off x="661492" y="3033217"/>
            <a:ext cx="2849364" cy="295275"/>
          </a:xfrm>
          <a:prstGeom prst="rect">
            <a:avLst/>
          </a:prstGeom>
          <a:noFill/>
          <a:ln/>
        </p:spPr>
        <p:txBody>
          <a:bodyPr wrap="none" lIns="0" tIns="0" rIns="0" bIns="0" rtlCol="0" anchor="t"/>
          <a:lstStyle/>
          <a:p>
            <a:pPr>
              <a:lnSpc>
                <a:spcPts val="2292"/>
              </a:lnSpc>
            </a:pPr>
            <a:r>
              <a:rPr lang="en-US" b="1" dirty="0">
                <a:latin typeface="Syne Extra Bold" pitchFamily="34" charset="0"/>
                <a:ea typeface="Syne Extra Bold" pitchFamily="34" charset="-122"/>
                <a:cs typeface="Syne Extra Bold" pitchFamily="34" charset="-120"/>
              </a:rPr>
              <a:t>Numeric Types</a:t>
            </a:r>
            <a:endParaRPr lang="en-US" dirty="0"/>
          </a:p>
        </p:txBody>
      </p:sp>
      <p:sp>
        <p:nvSpPr>
          <p:cNvPr id="5" name="Text 2"/>
          <p:cNvSpPr/>
          <p:nvPr/>
        </p:nvSpPr>
        <p:spPr>
          <a:xfrm>
            <a:off x="661492" y="3441899"/>
            <a:ext cx="3465513" cy="302419"/>
          </a:xfrm>
          <a:prstGeom prst="rect">
            <a:avLst/>
          </a:prstGeom>
          <a:noFill/>
          <a:ln/>
        </p:spPr>
        <p:txBody>
          <a:bodyPr wrap="none" lIns="0" tIns="0" rIns="0" bIns="0" rtlCol="0" anchor="t"/>
          <a:lstStyle/>
          <a:p>
            <a:pPr marL="285750" indent="-285750">
              <a:lnSpc>
                <a:spcPts val="2375"/>
              </a:lnSpc>
              <a:buFont typeface="Arial" panose="020B0604020202020204" pitchFamily="34" charset="0"/>
              <a:buChar char="•"/>
            </a:pPr>
            <a:r>
              <a:rPr lang="en-US" sz="1458" dirty="0">
                <a:latin typeface="Syne" pitchFamily="34" charset="0"/>
                <a:ea typeface="Syne" pitchFamily="34" charset="-122"/>
                <a:cs typeface="Syne" pitchFamily="34" charset="-120"/>
              </a:rPr>
              <a:t>INT stores whole numbers like 42 or -99</a:t>
            </a:r>
            <a:endParaRPr lang="en-US" sz="1458" dirty="0"/>
          </a:p>
        </p:txBody>
      </p:sp>
      <p:sp>
        <p:nvSpPr>
          <p:cNvPr id="6" name="Text 3"/>
          <p:cNvSpPr/>
          <p:nvPr/>
        </p:nvSpPr>
        <p:spPr>
          <a:xfrm>
            <a:off x="661492" y="3857724"/>
            <a:ext cx="3465513" cy="604838"/>
          </a:xfrm>
          <a:prstGeom prst="rect">
            <a:avLst/>
          </a:prstGeom>
          <a:noFill/>
          <a:ln/>
        </p:spPr>
        <p:txBody>
          <a:bodyPr wrap="square" lIns="0" tIns="0" rIns="0" bIns="0" rtlCol="0" anchor="t"/>
          <a:lstStyle/>
          <a:p>
            <a:pPr marL="285750" indent="-285750">
              <a:lnSpc>
                <a:spcPts val="2375"/>
              </a:lnSpc>
              <a:buFont typeface="Arial" panose="020B0604020202020204" pitchFamily="34" charset="0"/>
              <a:buChar char="•"/>
            </a:pPr>
            <a:r>
              <a:rPr lang="en-US" sz="1458" dirty="0">
                <a:latin typeface="Syne" pitchFamily="34" charset="0"/>
                <a:ea typeface="Syne" pitchFamily="34" charset="-122"/>
                <a:cs typeface="Syne" pitchFamily="34" charset="-120"/>
              </a:rPr>
              <a:t>FLOAT/DOUBLE for decimal values like 3.14</a:t>
            </a:r>
            <a:endParaRPr lang="en-US" sz="1458" dirty="0"/>
          </a:p>
        </p:txBody>
      </p:sp>
      <p:sp>
        <p:nvSpPr>
          <p:cNvPr id="7" name="Text 4"/>
          <p:cNvSpPr/>
          <p:nvPr/>
        </p:nvSpPr>
        <p:spPr>
          <a:xfrm>
            <a:off x="661492" y="4575969"/>
            <a:ext cx="3465513" cy="604838"/>
          </a:xfrm>
          <a:prstGeom prst="rect">
            <a:avLst/>
          </a:prstGeom>
          <a:noFill/>
          <a:ln/>
        </p:spPr>
        <p:txBody>
          <a:bodyPr wrap="square" lIns="0" tIns="0" rIns="0" bIns="0" rtlCol="0" anchor="t"/>
          <a:lstStyle/>
          <a:p>
            <a:pPr marL="285750" indent="-285750">
              <a:lnSpc>
                <a:spcPts val="2375"/>
              </a:lnSpc>
              <a:buFont typeface="Arial" panose="020B0604020202020204" pitchFamily="34" charset="0"/>
              <a:buChar char="•"/>
            </a:pPr>
            <a:r>
              <a:rPr lang="en-US" sz="1458" dirty="0">
                <a:latin typeface="Syne" pitchFamily="34" charset="0"/>
                <a:ea typeface="Syne" pitchFamily="34" charset="-122"/>
                <a:cs typeface="Syne" pitchFamily="34" charset="-120"/>
              </a:rPr>
              <a:t>DECIMAL for precise financial calculations</a:t>
            </a:r>
            <a:endParaRPr lang="en-US" sz="1458" dirty="0"/>
          </a:p>
        </p:txBody>
      </p:sp>
      <p:pic>
        <p:nvPicPr>
          <p:cNvPr id="8" name="Image 1" descr="preencoded.png"/>
          <p:cNvPicPr>
            <a:picLocks noChangeAspect="1"/>
          </p:cNvPicPr>
          <p:nvPr/>
        </p:nvPicPr>
        <p:blipFill>
          <a:blip r:embed="rId4"/>
          <a:stretch>
            <a:fillRect/>
          </a:stretch>
        </p:blipFill>
        <p:spPr>
          <a:xfrm>
            <a:off x="4363244" y="2324497"/>
            <a:ext cx="472480" cy="472480"/>
          </a:xfrm>
          <a:prstGeom prst="rect">
            <a:avLst/>
          </a:prstGeom>
        </p:spPr>
      </p:pic>
      <p:sp>
        <p:nvSpPr>
          <p:cNvPr id="9" name="Text 5"/>
          <p:cNvSpPr/>
          <p:nvPr/>
        </p:nvSpPr>
        <p:spPr>
          <a:xfrm>
            <a:off x="4363245" y="3033217"/>
            <a:ext cx="2362696" cy="295275"/>
          </a:xfrm>
          <a:prstGeom prst="rect">
            <a:avLst/>
          </a:prstGeom>
          <a:noFill/>
          <a:ln/>
        </p:spPr>
        <p:txBody>
          <a:bodyPr wrap="none" lIns="0" tIns="0" rIns="0" bIns="0" rtlCol="0" anchor="t"/>
          <a:lstStyle/>
          <a:p>
            <a:pPr>
              <a:lnSpc>
                <a:spcPts val="2292"/>
              </a:lnSpc>
            </a:pPr>
            <a:r>
              <a:rPr lang="en-US" b="1" dirty="0">
                <a:latin typeface="Syne Extra Bold" pitchFamily="34" charset="0"/>
                <a:ea typeface="Syne Extra Bold" pitchFamily="34" charset="-122"/>
                <a:cs typeface="Syne Extra Bold" pitchFamily="34" charset="-120"/>
              </a:rPr>
              <a:t>String Types</a:t>
            </a:r>
            <a:endParaRPr lang="en-US" dirty="0"/>
          </a:p>
        </p:txBody>
      </p:sp>
      <p:sp>
        <p:nvSpPr>
          <p:cNvPr id="10" name="Text 6"/>
          <p:cNvSpPr/>
          <p:nvPr/>
        </p:nvSpPr>
        <p:spPr>
          <a:xfrm>
            <a:off x="4363244" y="3441899"/>
            <a:ext cx="3465513" cy="302419"/>
          </a:xfrm>
          <a:prstGeom prst="rect">
            <a:avLst/>
          </a:prstGeom>
          <a:noFill/>
          <a:ln/>
        </p:spPr>
        <p:txBody>
          <a:bodyPr wrap="none" lIns="0" tIns="0" rIns="0" bIns="0" rtlCol="0" anchor="t"/>
          <a:lstStyle/>
          <a:p>
            <a:pPr marL="285750" indent="-285750">
              <a:lnSpc>
                <a:spcPts val="2375"/>
              </a:lnSpc>
              <a:buFont typeface="Arial" panose="020B0604020202020204" pitchFamily="34" charset="0"/>
              <a:buChar char="•"/>
            </a:pPr>
            <a:r>
              <a:rPr lang="en-US" sz="1458" dirty="0">
                <a:latin typeface="Syne" pitchFamily="34" charset="0"/>
                <a:ea typeface="Syne" pitchFamily="34" charset="-122"/>
                <a:cs typeface="Syne" pitchFamily="34" charset="-120"/>
              </a:rPr>
              <a:t>CHAR(n) for fixed-length strings</a:t>
            </a:r>
            <a:endParaRPr lang="en-US" sz="1458" dirty="0"/>
          </a:p>
        </p:txBody>
      </p:sp>
      <p:sp>
        <p:nvSpPr>
          <p:cNvPr id="11" name="Text 7"/>
          <p:cNvSpPr/>
          <p:nvPr/>
        </p:nvSpPr>
        <p:spPr>
          <a:xfrm>
            <a:off x="4363244" y="3857724"/>
            <a:ext cx="3465513" cy="604838"/>
          </a:xfrm>
          <a:prstGeom prst="rect">
            <a:avLst/>
          </a:prstGeom>
          <a:noFill/>
          <a:ln/>
        </p:spPr>
        <p:txBody>
          <a:bodyPr wrap="square" lIns="0" tIns="0" rIns="0" bIns="0" rtlCol="0" anchor="t"/>
          <a:lstStyle/>
          <a:p>
            <a:pPr marL="285750" indent="-285750">
              <a:lnSpc>
                <a:spcPts val="2375"/>
              </a:lnSpc>
              <a:buFont typeface="Arial" panose="020B0604020202020204" pitchFamily="34" charset="0"/>
              <a:buChar char="•"/>
            </a:pPr>
            <a:r>
              <a:rPr lang="en-US" sz="1458" dirty="0">
                <a:latin typeface="Syne" pitchFamily="34" charset="0"/>
                <a:ea typeface="Syne" pitchFamily="34" charset="-122"/>
                <a:cs typeface="Syne" pitchFamily="34" charset="-120"/>
              </a:rPr>
              <a:t>VARCHAR(n) for variable-length text up to n characters</a:t>
            </a:r>
            <a:endParaRPr lang="en-US" sz="1458" dirty="0"/>
          </a:p>
        </p:txBody>
      </p:sp>
      <p:sp>
        <p:nvSpPr>
          <p:cNvPr id="12" name="Text 8"/>
          <p:cNvSpPr/>
          <p:nvPr/>
        </p:nvSpPr>
        <p:spPr>
          <a:xfrm>
            <a:off x="4363244" y="4575970"/>
            <a:ext cx="3465513" cy="302419"/>
          </a:xfrm>
          <a:prstGeom prst="rect">
            <a:avLst/>
          </a:prstGeom>
          <a:noFill/>
          <a:ln/>
        </p:spPr>
        <p:txBody>
          <a:bodyPr wrap="none" lIns="0" tIns="0" rIns="0" bIns="0" rtlCol="0" anchor="t"/>
          <a:lstStyle/>
          <a:p>
            <a:pPr marL="285750" indent="-285750">
              <a:lnSpc>
                <a:spcPts val="2375"/>
              </a:lnSpc>
              <a:buFont typeface="Arial" panose="020B0604020202020204" pitchFamily="34" charset="0"/>
              <a:buChar char="•"/>
            </a:pPr>
            <a:r>
              <a:rPr lang="en-US" sz="1458" dirty="0">
                <a:latin typeface="Syne" pitchFamily="34" charset="0"/>
                <a:ea typeface="Syne" pitchFamily="34" charset="-122"/>
                <a:cs typeface="Syne" pitchFamily="34" charset="-120"/>
              </a:rPr>
              <a:t>TEXT for longer content like paragraphs</a:t>
            </a:r>
            <a:endParaRPr lang="en-US" sz="1458" dirty="0"/>
          </a:p>
        </p:txBody>
      </p:sp>
      <p:pic>
        <p:nvPicPr>
          <p:cNvPr id="13" name="Image 2" descr="preencoded.png"/>
          <p:cNvPicPr>
            <a:picLocks noChangeAspect="1"/>
          </p:cNvPicPr>
          <p:nvPr/>
        </p:nvPicPr>
        <p:blipFill>
          <a:blip r:embed="rId5"/>
          <a:stretch>
            <a:fillRect/>
          </a:stretch>
        </p:blipFill>
        <p:spPr>
          <a:xfrm>
            <a:off x="8064996" y="2324497"/>
            <a:ext cx="472480" cy="472480"/>
          </a:xfrm>
          <a:prstGeom prst="rect">
            <a:avLst/>
          </a:prstGeom>
        </p:spPr>
      </p:pic>
      <p:sp>
        <p:nvSpPr>
          <p:cNvPr id="14" name="Text 9"/>
          <p:cNvSpPr/>
          <p:nvPr/>
        </p:nvSpPr>
        <p:spPr>
          <a:xfrm>
            <a:off x="8064996" y="3033217"/>
            <a:ext cx="3058518" cy="295275"/>
          </a:xfrm>
          <a:prstGeom prst="rect">
            <a:avLst/>
          </a:prstGeom>
          <a:noFill/>
          <a:ln/>
        </p:spPr>
        <p:txBody>
          <a:bodyPr wrap="none" lIns="0" tIns="0" rIns="0" bIns="0" rtlCol="0" anchor="t"/>
          <a:lstStyle/>
          <a:p>
            <a:pPr>
              <a:lnSpc>
                <a:spcPts val="2292"/>
              </a:lnSpc>
            </a:pPr>
            <a:r>
              <a:rPr lang="en-US" b="1" dirty="0">
                <a:latin typeface="Syne Extra Bold" pitchFamily="34" charset="0"/>
                <a:ea typeface="Syne Extra Bold" pitchFamily="34" charset="-122"/>
                <a:cs typeface="Syne Extra Bold" pitchFamily="34" charset="-120"/>
              </a:rPr>
              <a:t>Temporal Types</a:t>
            </a:r>
            <a:endParaRPr lang="en-US" dirty="0"/>
          </a:p>
        </p:txBody>
      </p:sp>
      <p:sp>
        <p:nvSpPr>
          <p:cNvPr id="15" name="Text 10"/>
          <p:cNvSpPr/>
          <p:nvPr/>
        </p:nvSpPr>
        <p:spPr>
          <a:xfrm>
            <a:off x="8064996" y="3441899"/>
            <a:ext cx="3465513" cy="302419"/>
          </a:xfrm>
          <a:prstGeom prst="rect">
            <a:avLst/>
          </a:prstGeom>
          <a:noFill/>
          <a:ln/>
        </p:spPr>
        <p:txBody>
          <a:bodyPr wrap="none" lIns="0" tIns="0" rIns="0" bIns="0" rtlCol="0" anchor="t"/>
          <a:lstStyle/>
          <a:p>
            <a:pPr marL="285750" indent="-285750">
              <a:lnSpc>
                <a:spcPts val="2375"/>
              </a:lnSpc>
              <a:buFont typeface="Arial" panose="020B0604020202020204" pitchFamily="34" charset="0"/>
              <a:buChar char="•"/>
            </a:pPr>
            <a:r>
              <a:rPr lang="en-US" sz="1458" dirty="0">
                <a:latin typeface="Syne" pitchFamily="34" charset="0"/>
                <a:ea typeface="Syne" pitchFamily="34" charset="-122"/>
                <a:cs typeface="Syne" pitchFamily="34" charset="-120"/>
              </a:rPr>
              <a:t>DATE for dates (YYYY-MM-DD</a:t>
            </a:r>
            <a:r>
              <a:rPr lang="en-US" sz="1458" dirty="0">
                <a:solidFill>
                  <a:srgbClr val="D7E5D8"/>
                </a:solidFill>
                <a:latin typeface="Syne" pitchFamily="34" charset="0"/>
                <a:ea typeface="Syne" pitchFamily="34" charset="-122"/>
                <a:cs typeface="Syne" pitchFamily="34" charset="-120"/>
              </a:rPr>
              <a:t>)</a:t>
            </a:r>
            <a:endParaRPr lang="en-US" sz="1458" dirty="0"/>
          </a:p>
        </p:txBody>
      </p:sp>
      <p:sp>
        <p:nvSpPr>
          <p:cNvPr id="16" name="Text 11"/>
          <p:cNvSpPr/>
          <p:nvPr/>
        </p:nvSpPr>
        <p:spPr>
          <a:xfrm>
            <a:off x="8064996" y="3857725"/>
            <a:ext cx="3465513" cy="302419"/>
          </a:xfrm>
          <a:prstGeom prst="rect">
            <a:avLst/>
          </a:prstGeom>
          <a:noFill/>
          <a:ln/>
        </p:spPr>
        <p:txBody>
          <a:bodyPr wrap="none" lIns="0" tIns="0" rIns="0" bIns="0" rtlCol="0" anchor="t"/>
          <a:lstStyle/>
          <a:p>
            <a:pPr marL="285750" indent="-285750">
              <a:lnSpc>
                <a:spcPts val="2375"/>
              </a:lnSpc>
              <a:buFont typeface="Arial" panose="020B0604020202020204" pitchFamily="34" charset="0"/>
              <a:buChar char="•"/>
            </a:pPr>
            <a:r>
              <a:rPr lang="en-US" sz="1458" dirty="0">
                <a:latin typeface="Syne" pitchFamily="34" charset="0"/>
                <a:ea typeface="Syne" pitchFamily="34" charset="-122"/>
                <a:cs typeface="Syne" pitchFamily="34" charset="-120"/>
              </a:rPr>
              <a:t>TIME for time values (HH:MM:SS)</a:t>
            </a:r>
            <a:endParaRPr lang="en-US" sz="1458" dirty="0"/>
          </a:p>
        </p:txBody>
      </p:sp>
      <p:sp>
        <p:nvSpPr>
          <p:cNvPr id="17" name="Text 12"/>
          <p:cNvSpPr/>
          <p:nvPr/>
        </p:nvSpPr>
        <p:spPr>
          <a:xfrm>
            <a:off x="8064996" y="4273551"/>
            <a:ext cx="3465513" cy="302419"/>
          </a:xfrm>
          <a:prstGeom prst="rect">
            <a:avLst/>
          </a:prstGeom>
          <a:noFill/>
          <a:ln/>
        </p:spPr>
        <p:txBody>
          <a:bodyPr wrap="none" lIns="0" tIns="0" rIns="0" bIns="0" rtlCol="0" anchor="t"/>
          <a:lstStyle/>
          <a:p>
            <a:pPr marL="285750" indent="-285750">
              <a:lnSpc>
                <a:spcPts val="2375"/>
              </a:lnSpc>
              <a:buFont typeface="Arial" panose="020B0604020202020204" pitchFamily="34" charset="0"/>
              <a:buChar char="•"/>
            </a:pPr>
            <a:r>
              <a:rPr lang="en-US" sz="1458" dirty="0">
                <a:latin typeface="Syne" pitchFamily="34" charset="0"/>
                <a:ea typeface="Syne" pitchFamily="34" charset="-122"/>
                <a:cs typeface="Syne" pitchFamily="34" charset="-120"/>
              </a:rPr>
              <a:t>DATETIME for combined date and time</a:t>
            </a:r>
            <a:endParaRPr lang="en-US" sz="1458" dirty="0"/>
          </a:p>
        </p:txBody>
      </p:sp>
      <p:sp>
        <p:nvSpPr>
          <p:cNvPr id="18" name="Text 13"/>
          <p:cNvSpPr/>
          <p:nvPr/>
        </p:nvSpPr>
        <p:spPr>
          <a:xfrm>
            <a:off x="661492" y="5393432"/>
            <a:ext cx="10869018" cy="604838"/>
          </a:xfrm>
          <a:prstGeom prst="rect">
            <a:avLst/>
          </a:prstGeom>
          <a:noFill/>
          <a:ln/>
        </p:spPr>
        <p:txBody>
          <a:bodyPr wrap="square" lIns="0" tIns="0" rIns="0" bIns="0" rtlCol="0" anchor="t"/>
          <a:lstStyle/>
          <a:p>
            <a:pPr marL="285750" indent="-285750">
              <a:lnSpc>
                <a:spcPts val="2375"/>
              </a:lnSpc>
              <a:buFont typeface="Wingdings" panose="05000000000000000000" pitchFamily="2" charset="2"/>
              <a:buChar char="v"/>
            </a:pPr>
            <a:r>
              <a:rPr lang="en-US" sz="1458" dirty="0">
                <a:latin typeface="Syne" pitchFamily="34" charset="0"/>
                <a:ea typeface="Syne" pitchFamily="34" charset="-122"/>
                <a:cs typeface="Syne" pitchFamily="34" charset="-120"/>
              </a:rPr>
              <a:t>Primitive datatypes are the foundation of database columns, storing single values with predictable memory requirements and behavior.</a:t>
            </a:r>
            <a:endParaRPr lang="en-US" sz="1458" dirty="0"/>
          </a:p>
        </p:txBody>
      </p:sp>
    </p:spTree>
    <p:extLst>
      <p:ext uri="{BB962C8B-B14F-4D97-AF65-F5344CB8AC3E}">
        <p14:creationId xmlns:p14="http://schemas.microsoft.com/office/powerpoint/2010/main" val="1100380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2039" y="521990"/>
            <a:ext cx="11007923" cy="1057077"/>
          </a:xfrm>
          <a:prstGeom prst="rect">
            <a:avLst/>
          </a:prstGeom>
          <a:noFill/>
          <a:ln/>
        </p:spPr>
        <p:txBody>
          <a:bodyPr wrap="square" lIns="0" tIns="0" rIns="0" bIns="0" rtlCol="0" anchor="t"/>
          <a:lstStyle/>
          <a:p>
            <a:pPr>
              <a:lnSpc>
                <a:spcPts val="4125"/>
              </a:lnSpc>
            </a:pPr>
            <a:r>
              <a:rPr lang="en-US" sz="3292" b="1" dirty="0">
                <a:latin typeface="Syne Extra Bold" pitchFamily="34" charset="0"/>
                <a:ea typeface="Syne Extra Bold" pitchFamily="34" charset="-122"/>
                <a:cs typeface="Syne Extra Bold" pitchFamily="34" charset="-120"/>
              </a:rPr>
              <a:t>Non-Primitive Datatypes: Advanced Data Storage</a:t>
            </a:r>
            <a:endParaRPr lang="en-US" sz="3292" dirty="0"/>
          </a:p>
        </p:txBody>
      </p:sp>
      <p:sp>
        <p:nvSpPr>
          <p:cNvPr id="3" name="Text 1"/>
          <p:cNvSpPr/>
          <p:nvPr/>
        </p:nvSpPr>
        <p:spPr>
          <a:xfrm>
            <a:off x="592038" y="1516889"/>
            <a:ext cx="4288532" cy="264219"/>
          </a:xfrm>
          <a:prstGeom prst="rect">
            <a:avLst/>
          </a:prstGeom>
          <a:noFill/>
          <a:ln/>
        </p:spPr>
        <p:txBody>
          <a:bodyPr wrap="none" lIns="0" tIns="0" rIns="0" bIns="0" rtlCol="0" anchor="t"/>
          <a:lstStyle/>
          <a:p>
            <a:pPr>
              <a:lnSpc>
                <a:spcPts val="2042"/>
              </a:lnSpc>
            </a:pPr>
            <a:r>
              <a:rPr lang="en-US" b="1" dirty="0">
                <a:latin typeface="Syne Extra Bold" pitchFamily="34" charset="0"/>
                <a:ea typeface="Syne Extra Bold" pitchFamily="34" charset="-122"/>
                <a:cs typeface="Syne Extra Bold" pitchFamily="34" charset="-120"/>
              </a:rPr>
              <a:t>Complex Data Structures</a:t>
            </a:r>
            <a:endParaRPr lang="en-US" dirty="0"/>
          </a:p>
        </p:txBody>
      </p:sp>
      <p:sp>
        <p:nvSpPr>
          <p:cNvPr id="4" name="Text 2"/>
          <p:cNvSpPr/>
          <p:nvPr/>
        </p:nvSpPr>
        <p:spPr>
          <a:xfrm>
            <a:off x="592038" y="1933100"/>
            <a:ext cx="5297587" cy="541338"/>
          </a:xfrm>
          <a:prstGeom prst="rect">
            <a:avLst/>
          </a:prstGeom>
          <a:noFill/>
          <a:ln/>
        </p:spPr>
        <p:txBody>
          <a:bodyPr wrap="square" lIns="0" tIns="0" rIns="0" bIns="0" rtlCol="0" anchor="t"/>
          <a:lstStyle/>
          <a:p>
            <a:pPr>
              <a:lnSpc>
                <a:spcPts val="2125"/>
              </a:lnSpc>
            </a:pPr>
            <a:r>
              <a:rPr lang="en-US" sz="1600" dirty="0">
                <a:latin typeface="Syne" pitchFamily="34" charset="0"/>
                <a:ea typeface="Syne" pitchFamily="34" charset="-122"/>
                <a:cs typeface="Times New Roman" panose="02020603050405020304" pitchFamily="18" charset="0"/>
              </a:rPr>
              <a:t>Non-primitive datatypes handle more sophisticated data needs when simple values aren't sufficient.</a:t>
            </a:r>
            <a:endParaRPr lang="en-US" sz="1600" dirty="0"/>
          </a:p>
        </p:txBody>
      </p:sp>
      <p:sp>
        <p:nvSpPr>
          <p:cNvPr id="5" name="Shape 3"/>
          <p:cNvSpPr/>
          <p:nvPr/>
        </p:nvSpPr>
        <p:spPr>
          <a:xfrm>
            <a:off x="594450" y="2584797"/>
            <a:ext cx="380603" cy="380603"/>
          </a:xfrm>
          <a:prstGeom prst="roundRect">
            <a:avLst>
              <a:gd name="adj" fmla="val 18668"/>
            </a:avLst>
          </a:prstGeom>
          <a:solidFill>
            <a:srgbClr val="547808"/>
          </a:solidFill>
          <a:ln w="7620">
            <a:solidFill>
              <a:srgbClr val="6D9121"/>
            </a:solidFill>
            <a:prstDash val="solid"/>
          </a:ln>
        </p:spPr>
      </p:sp>
      <p:sp>
        <p:nvSpPr>
          <p:cNvPr id="6" name="Text 4"/>
          <p:cNvSpPr/>
          <p:nvPr/>
        </p:nvSpPr>
        <p:spPr>
          <a:xfrm>
            <a:off x="1141710" y="2650701"/>
            <a:ext cx="2208510" cy="264219"/>
          </a:xfrm>
          <a:prstGeom prst="rect">
            <a:avLst/>
          </a:prstGeom>
          <a:noFill/>
          <a:ln/>
        </p:spPr>
        <p:txBody>
          <a:bodyPr wrap="none" lIns="0" tIns="0" rIns="0" bIns="0" rtlCol="0" anchor="t"/>
          <a:lstStyle/>
          <a:p>
            <a:pPr>
              <a:lnSpc>
                <a:spcPts val="2042"/>
              </a:lnSpc>
            </a:pPr>
            <a:r>
              <a:rPr lang="en-US" b="1" dirty="0">
                <a:latin typeface="Syne Extra Bold" pitchFamily="34" charset="0"/>
                <a:ea typeface="Syne Extra Bold" pitchFamily="34" charset="-122"/>
                <a:cs typeface="Syne Extra Bold" pitchFamily="34" charset="-120"/>
              </a:rPr>
              <a:t>ENUM &amp; SET</a:t>
            </a:r>
            <a:endParaRPr lang="en-US" dirty="0"/>
          </a:p>
        </p:txBody>
      </p:sp>
      <p:sp>
        <p:nvSpPr>
          <p:cNvPr id="7" name="Text 5"/>
          <p:cNvSpPr/>
          <p:nvPr/>
        </p:nvSpPr>
        <p:spPr>
          <a:xfrm>
            <a:off x="1104750" y="3086291"/>
            <a:ext cx="4747915" cy="541338"/>
          </a:xfrm>
          <a:prstGeom prst="rect">
            <a:avLst/>
          </a:prstGeom>
          <a:noFill/>
          <a:ln/>
        </p:spPr>
        <p:txBody>
          <a:bodyPr wrap="square" lIns="0" tIns="0" rIns="0" bIns="0" rtlCol="0" anchor="t"/>
          <a:lstStyle/>
          <a:p>
            <a:pPr marL="285750" indent="-285750">
              <a:lnSpc>
                <a:spcPts val="2125"/>
              </a:lnSpc>
              <a:buFont typeface="Arial" panose="020B0604020202020204" pitchFamily="34" charset="0"/>
              <a:buChar char="•"/>
            </a:pPr>
            <a:r>
              <a:rPr lang="en-US" sz="1600" dirty="0">
                <a:latin typeface="Syne" pitchFamily="34" charset="0"/>
                <a:ea typeface="Syne" pitchFamily="34" charset="-122"/>
                <a:cs typeface="Syne" pitchFamily="34" charset="-120"/>
              </a:rPr>
              <a:t>ENUM enforces selection from predefined options like sizes ('S','M','L')</a:t>
            </a:r>
            <a:endParaRPr lang="en-US" sz="1600" dirty="0"/>
          </a:p>
        </p:txBody>
      </p:sp>
      <p:sp>
        <p:nvSpPr>
          <p:cNvPr id="8" name="Text 6"/>
          <p:cNvSpPr/>
          <p:nvPr/>
        </p:nvSpPr>
        <p:spPr>
          <a:xfrm>
            <a:off x="1104749" y="3779832"/>
            <a:ext cx="4747915" cy="270668"/>
          </a:xfrm>
          <a:prstGeom prst="rect">
            <a:avLst/>
          </a:prstGeom>
          <a:noFill/>
          <a:ln/>
        </p:spPr>
        <p:txBody>
          <a:bodyPr wrap="none" lIns="0" tIns="0" rIns="0" bIns="0" rtlCol="0" anchor="t"/>
          <a:lstStyle/>
          <a:p>
            <a:pPr marL="285750" indent="-285750">
              <a:lnSpc>
                <a:spcPts val="2125"/>
              </a:lnSpc>
              <a:buFont typeface="Arial" panose="020B0604020202020204" pitchFamily="34" charset="0"/>
              <a:buChar char="•"/>
            </a:pPr>
            <a:r>
              <a:rPr lang="en-US" sz="1600" dirty="0">
                <a:latin typeface="Syne" pitchFamily="34" charset="0"/>
                <a:ea typeface="Syne" pitchFamily="34" charset="-122"/>
                <a:cs typeface="Syne" pitchFamily="34" charset="-120"/>
              </a:rPr>
              <a:t>SET allows multiple selections from predefined values.</a:t>
            </a:r>
            <a:endParaRPr lang="en-US" sz="1600" dirty="0"/>
          </a:p>
        </p:txBody>
      </p:sp>
      <p:sp>
        <p:nvSpPr>
          <p:cNvPr id="9" name="Shape 7"/>
          <p:cNvSpPr/>
          <p:nvPr/>
        </p:nvSpPr>
        <p:spPr>
          <a:xfrm>
            <a:off x="594450" y="4193261"/>
            <a:ext cx="380603" cy="380603"/>
          </a:xfrm>
          <a:prstGeom prst="roundRect">
            <a:avLst>
              <a:gd name="adj" fmla="val 18668"/>
            </a:avLst>
          </a:prstGeom>
          <a:solidFill>
            <a:srgbClr val="547808"/>
          </a:solidFill>
          <a:ln w="7620">
            <a:solidFill>
              <a:srgbClr val="6D9121"/>
            </a:solidFill>
            <a:prstDash val="solid"/>
          </a:ln>
        </p:spPr>
      </p:sp>
      <p:sp>
        <p:nvSpPr>
          <p:cNvPr id="10" name="Text 8"/>
          <p:cNvSpPr/>
          <p:nvPr/>
        </p:nvSpPr>
        <p:spPr>
          <a:xfrm>
            <a:off x="1077466" y="4276392"/>
            <a:ext cx="2336998" cy="264219"/>
          </a:xfrm>
          <a:prstGeom prst="rect">
            <a:avLst/>
          </a:prstGeom>
          <a:noFill/>
          <a:ln/>
        </p:spPr>
        <p:txBody>
          <a:bodyPr wrap="none" lIns="0" tIns="0" rIns="0" bIns="0" rtlCol="0" anchor="t"/>
          <a:lstStyle/>
          <a:p>
            <a:pPr>
              <a:lnSpc>
                <a:spcPts val="2042"/>
              </a:lnSpc>
            </a:pPr>
            <a:r>
              <a:rPr lang="en-US" b="1" dirty="0">
                <a:latin typeface="Syne Extra Bold" pitchFamily="34" charset="0"/>
                <a:ea typeface="Syne Extra Bold" pitchFamily="34" charset="-122"/>
                <a:cs typeface="Syne Extra Bold" pitchFamily="34" charset="-120"/>
              </a:rPr>
              <a:t>JSON &amp; BLOB</a:t>
            </a:r>
            <a:endParaRPr lang="en-US" dirty="0"/>
          </a:p>
        </p:txBody>
      </p:sp>
      <p:sp>
        <p:nvSpPr>
          <p:cNvPr id="11" name="Text 9"/>
          <p:cNvSpPr/>
          <p:nvPr/>
        </p:nvSpPr>
        <p:spPr>
          <a:xfrm>
            <a:off x="1135361" y="4831373"/>
            <a:ext cx="4747915" cy="598210"/>
          </a:xfrm>
          <a:prstGeom prst="rect">
            <a:avLst/>
          </a:prstGeom>
          <a:noFill/>
          <a:ln/>
        </p:spPr>
        <p:txBody>
          <a:bodyPr wrap="none" lIns="0" tIns="0" rIns="0" bIns="0" rtlCol="0" anchor="t"/>
          <a:lstStyle/>
          <a:p>
            <a:pPr marL="285750" indent="-285750">
              <a:lnSpc>
                <a:spcPts val="2125"/>
              </a:lnSpc>
              <a:buFont typeface="Arial" panose="020B0604020202020204" pitchFamily="34" charset="0"/>
              <a:buChar char="•"/>
            </a:pPr>
            <a:r>
              <a:rPr lang="en-US" sz="1600" dirty="0">
                <a:latin typeface="Syne" pitchFamily="34" charset="0"/>
                <a:ea typeface="Syne" pitchFamily="34" charset="-122"/>
                <a:cs typeface="Syne" pitchFamily="34" charset="-120"/>
              </a:rPr>
              <a:t>JSON stores structured document data with query</a:t>
            </a:r>
          </a:p>
          <a:p>
            <a:pPr>
              <a:lnSpc>
                <a:spcPts val="2125"/>
              </a:lnSpc>
            </a:pPr>
            <a:r>
              <a:rPr lang="en-US" sz="1600" dirty="0">
                <a:latin typeface="Syne" pitchFamily="34" charset="0"/>
                <a:ea typeface="Syne" pitchFamily="34" charset="-122"/>
                <a:cs typeface="Syne" pitchFamily="34" charset="-120"/>
              </a:rPr>
              <a:t>      capabilities.</a:t>
            </a:r>
            <a:endParaRPr lang="en-US" sz="1600" dirty="0"/>
          </a:p>
        </p:txBody>
      </p:sp>
      <p:sp>
        <p:nvSpPr>
          <p:cNvPr id="12" name="Text 10"/>
          <p:cNvSpPr/>
          <p:nvPr/>
        </p:nvSpPr>
        <p:spPr>
          <a:xfrm>
            <a:off x="1135361" y="5429583"/>
            <a:ext cx="4747915" cy="270668"/>
          </a:xfrm>
          <a:prstGeom prst="rect">
            <a:avLst/>
          </a:prstGeom>
          <a:noFill/>
          <a:ln/>
        </p:spPr>
        <p:txBody>
          <a:bodyPr wrap="none" lIns="0" tIns="0" rIns="0" bIns="0" rtlCol="0" anchor="t"/>
          <a:lstStyle/>
          <a:p>
            <a:pPr marL="285750" indent="-285750">
              <a:lnSpc>
                <a:spcPts val="2125"/>
              </a:lnSpc>
              <a:buFont typeface="Arial" panose="020B0604020202020204" pitchFamily="34" charset="0"/>
              <a:buChar char="•"/>
            </a:pPr>
            <a:r>
              <a:rPr lang="en-US" sz="1600" dirty="0">
                <a:latin typeface="Syne" pitchFamily="34" charset="0"/>
                <a:ea typeface="Syne" pitchFamily="34" charset="-122"/>
                <a:cs typeface="Syne" pitchFamily="34" charset="-120"/>
              </a:rPr>
              <a:t>BLOB types store binary data like images, files</a:t>
            </a:r>
          </a:p>
          <a:p>
            <a:pPr>
              <a:lnSpc>
                <a:spcPts val="2125"/>
              </a:lnSpc>
            </a:pPr>
            <a:r>
              <a:rPr lang="en-US" sz="1600" dirty="0">
                <a:latin typeface="Syne" pitchFamily="34" charset="0"/>
                <a:ea typeface="Syne" pitchFamily="34" charset="-122"/>
                <a:cs typeface="Syne" pitchFamily="34" charset="-120"/>
              </a:rPr>
              <a:t>       or documents.</a:t>
            </a:r>
            <a:endParaRPr lang="en-US" sz="1600" dirty="0"/>
          </a:p>
        </p:txBody>
      </p:sp>
      <p:pic>
        <p:nvPicPr>
          <p:cNvPr id="13" name="Image 0" descr="preencoded.png"/>
          <p:cNvPicPr>
            <a:picLocks noChangeAspect="1"/>
          </p:cNvPicPr>
          <p:nvPr/>
        </p:nvPicPr>
        <p:blipFill>
          <a:blip r:embed="rId3"/>
          <a:stretch>
            <a:fillRect/>
          </a:stretch>
        </p:blipFill>
        <p:spPr>
          <a:xfrm>
            <a:off x="6135877" y="1641647"/>
            <a:ext cx="5643282" cy="3307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 11"/>
          <p:cNvSpPr/>
          <p:nvPr/>
        </p:nvSpPr>
        <p:spPr>
          <a:xfrm>
            <a:off x="6308725" y="5195490"/>
            <a:ext cx="5297587" cy="1140519"/>
          </a:xfrm>
          <a:prstGeom prst="rect">
            <a:avLst/>
          </a:prstGeom>
          <a:noFill/>
          <a:ln/>
        </p:spPr>
        <p:txBody>
          <a:bodyPr wrap="square" lIns="0" tIns="0" rIns="0" bIns="0" rtlCol="0" anchor="t"/>
          <a:lstStyle/>
          <a:p>
            <a:pPr algn="ctr">
              <a:lnSpc>
                <a:spcPts val="2125"/>
              </a:lnSpc>
            </a:pPr>
            <a:r>
              <a:rPr lang="en-US" sz="1600" dirty="0">
                <a:latin typeface="Syne" pitchFamily="34" charset="0"/>
                <a:ea typeface="Syne" pitchFamily="34" charset="-122"/>
                <a:cs typeface="Syne" pitchFamily="34" charset="-120"/>
              </a:rPr>
              <a:t>Non-primitive types offer flexibility for complex data requirements while maintaining data integrity through structured formats.</a:t>
            </a:r>
            <a:endParaRPr lang="en-US" sz="1600" dirty="0"/>
          </a:p>
        </p:txBody>
      </p:sp>
    </p:spTree>
    <p:extLst>
      <p:ext uri="{BB962C8B-B14F-4D97-AF65-F5344CB8AC3E}">
        <p14:creationId xmlns:p14="http://schemas.microsoft.com/office/powerpoint/2010/main" val="2141868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51DF-DC97-4D44-8E6D-8A47E67EE6FF}"/>
              </a:ext>
            </a:extLst>
          </p:cNvPr>
          <p:cNvSpPr>
            <a:spLocks noGrp="1"/>
          </p:cNvSpPr>
          <p:nvPr>
            <p:ph type="title"/>
          </p:nvPr>
        </p:nvSpPr>
        <p:spPr>
          <a:xfrm>
            <a:off x="841248" y="841248"/>
            <a:ext cx="10479024" cy="826188"/>
          </a:xfrm>
        </p:spPr>
        <p:txBody>
          <a:bodyPr/>
          <a:lstStyle/>
          <a:p>
            <a:pPr algn="ctr"/>
            <a:r>
              <a:rPr lang="en-US" sz="4000" dirty="0"/>
              <a:t>Numeric Data type </a:t>
            </a:r>
            <a:br>
              <a:rPr lang="en-US" dirty="0"/>
            </a:br>
            <a:endParaRPr lang="en-US" dirty="0"/>
          </a:p>
        </p:txBody>
      </p:sp>
      <p:graphicFrame>
        <p:nvGraphicFramePr>
          <p:cNvPr id="4" name="Diagram 3">
            <a:extLst>
              <a:ext uri="{FF2B5EF4-FFF2-40B4-BE49-F238E27FC236}">
                <a16:creationId xmlns:a16="http://schemas.microsoft.com/office/drawing/2014/main" id="{20151D43-7F48-44C5-921C-06D5875950FC}"/>
              </a:ext>
            </a:extLst>
          </p:cNvPr>
          <p:cNvGraphicFramePr/>
          <p:nvPr>
            <p:extLst>
              <p:ext uri="{D42A27DB-BD31-4B8C-83A1-F6EECF244321}">
                <p14:modId xmlns:p14="http://schemas.microsoft.com/office/powerpoint/2010/main" val="3078152113"/>
              </p:ext>
            </p:extLst>
          </p:nvPr>
        </p:nvGraphicFramePr>
        <p:xfrm>
          <a:off x="841247" y="1425388"/>
          <a:ext cx="10763565" cy="4591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171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24E55-1840-7E91-53B8-2623BB2EB373}"/>
              </a:ext>
            </a:extLst>
          </p:cNvPr>
          <p:cNvSpPr>
            <a:spLocks noGrp="1"/>
          </p:cNvSpPr>
          <p:nvPr>
            <p:ph type="title"/>
          </p:nvPr>
        </p:nvSpPr>
        <p:spPr>
          <a:xfrm>
            <a:off x="706777" y="182342"/>
            <a:ext cx="10479024" cy="557784"/>
          </a:xfrm>
        </p:spPr>
        <p:txBody>
          <a:bodyPr>
            <a:normAutofit fontScale="90000"/>
          </a:bodyPr>
          <a:lstStyle/>
          <a:p>
            <a:pPr algn="ctr"/>
            <a:r>
              <a:rPr lang="en-US" sz="4400" dirty="0">
                <a:solidFill>
                  <a:schemeClr val="tx1"/>
                </a:solidFill>
              </a:rPr>
              <a:t>INTEGER</a:t>
            </a:r>
            <a:endParaRPr lang="en-IN" sz="4400" dirty="0">
              <a:solidFill>
                <a:schemeClr val="tx1"/>
              </a:solidFill>
            </a:endParaRPr>
          </a:p>
        </p:txBody>
      </p:sp>
      <p:graphicFrame>
        <p:nvGraphicFramePr>
          <p:cNvPr id="3" name="Table 2">
            <a:extLst>
              <a:ext uri="{FF2B5EF4-FFF2-40B4-BE49-F238E27FC236}">
                <a16:creationId xmlns:a16="http://schemas.microsoft.com/office/drawing/2014/main" id="{9C6DCB6C-CF48-6603-A216-486F4E244798}"/>
              </a:ext>
            </a:extLst>
          </p:cNvPr>
          <p:cNvGraphicFramePr>
            <a:graphicFrameLocks noGrp="1"/>
          </p:cNvGraphicFramePr>
          <p:nvPr>
            <p:extLst>
              <p:ext uri="{D42A27DB-BD31-4B8C-83A1-F6EECF244321}">
                <p14:modId xmlns:p14="http://schemas.microsoft.com/office/powerpoint/2010/main" val="337327765"/>
              </p:ext>
            </p:extLst>
          </p:nvPr>
        </p:nvGraphicFramePr>
        <p:xfrm>
          <a:off x="218661" y="835785"/>
          <a:ext cx="11754678" cy="5720010"/>
        </p:xfrm>
        <a:graphic>
          <a:graphicData uri="http://schemas.openxmlformats.org/drawingml/2006/table">
            <a:tbl>
              <a:tblPr firstRow="1" bandRow="1">
                <a:tableStyleId>{E8B1032C-EA38-4F05-BA0D-38AFFFC7BED3}</a:tableStyleId>
              </a:tblPr>
              <a:tblGrid>
                <a:gridCol w="2034924">
                  <a:extLst>
                    <a:ext uri="{9D8B030D-6E8A-4147-A177-3AD203B41FA5}">
                      <a16:colId xmlns:a16="http://schemas.microsoft.com/office/drawing/2014/main" val="3065068218"/>
                    </a:ext>
                  </a:extLst>
                </a:gridCol>
                <a:gridCol w="2489789">
                  <a:extLst>
                    <a:ext uri="{9D8B030D-6E8A-4147-A177-3AD203B41FA5}">
                      <a16:colId xmlns:a16="http://schemas.microsoft.com/office/drawing/2014/main" val="1410957643"/>
                    </a:ext>
                  </a:extLst>
                </a:gridCol>
                <a:gridCol w="3890296">
                  <a:extLst>
                    <a:ext uri="{9D8B030D-6E8A-4147-A177-3AD203B41FA5}">
                      <a16:colId xmlns:a16="http://schemas.microsoft.com/office/drawing/2014/main" val="1506553383"/>
                    </a:ext>
                  </a:extLst>
                </a:gridCol>
                <a:gridCol w="3339669">
                  <a:extLst>
                    <a:ext uri="{9D8B030D-6E8A-4147-A177-3AD203B41FA5}">
                      <a16:colId xmlns:a16="http://schemas.microsoft.com/office/drawing/2014/main" val="3092821312"/>
                    </a:ext>
                  </a:extLst>
                </a:gridCol>
              </a:tblGrid>
              <a:tr h="0">
                <a:tc>
                  <a:txBody>
                    <a:bodyPr/>
                    <a:lstStyle/>
                    <a:p>
                      <a:r>
                        <a:rPr lang="en-IN" dirty="0"/>
                        <a:t>Data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Storage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Range of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Common Use Case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0196730"/>
                  </a:ext>
                </a:extLst>
              </a:tr>
              <a:tr h="1242951">
                <a:tc>
                  <a:txBody>
                    <a:bodyPr/>
                    <a:lstStyle/>
                    <a:p>
                      <a:r>
                        <a:rPr lang="en-IN" sz="1800" b="0" kern="1200" dirty="0">
                          <a:solidFill>
                            <a:schemeClr val="dk1"/>
                          </a:solidFill>
                          <a:effectLst/>
                        </a:rPr>
                        <a:t>TINYINT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dk1"/>
                          </a:solidFill>
                          <a:effectLst/>
                        </a:rPr>
                        <a:t>1 byte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r>
                        <a:rPr lang="en-US" sz="1800" b="0" kern="1200" dirty="0">
                          <a:solidFill>
                            <a:schemeClr val="dk1"/>
                          </a:solidFill>
                          <a:effectLst/>
                        </a:rPr>
                        <a:t> to </a:t>
                      </a:r>
                      <a:r>
                        <a:rPr lang="en-US" dirty="0"/>
                        <a:t>255</a:t>
                      </a:r>
                      <a:r>
                        <a:rPr lang="en-US" sz="1800" b="0" kern="1200" dirty="0">
                          <a:solidFill>
                            <a:schemeClr val="dk1"/>
                          </a:solidFill>
                          <a:effectLst/>
                        </a:rPr>
                        <a:t> (if unsigned) or </a:t>
                      </a:r>
                      <a:r>
                        <a:rPr lang="en-US" dirty="0"/>
                        <a:t>-128</a:t>
                      </a:r>
                      <a:r>
                        <a:rPr lang="en-US" sz="1800" b="0" kern="1200" dirty="0">
                          <a:solidFill>
                            <a:schemeClr val="dk1"/>
                          </a:solidFill>
                          <a:effectLst/>
                        </a:rPr>
                        <a:t> to </a:t>
                      </a:r>
                      <a:r>
                        <a:rPr lang="en-US" dirty="0"/>
                        <a:t>127</a:t>
                      </a:r>
                      <a:r>
                        <a:rPr lang="en-US" sz="1800" b="0" kern="1200" dirty="0">
                          <a:solidFill>
                            <a:schemeClr val="dk1"/>
                          </a:solidFill>
                          <a:effectLst/>
                        </a:rPr>
                        <a:t> (if signed).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dirty="0">
                          <a:solidFill>
                            <a:schemeClr val="dk1"/>
                          </a:solidFill>
                          <a:effectLst/>
                        </a:rPr>
                        <a:t>A very small integer. Used for small, whole numbers like a person’s age or a quantity less than 256.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4667558"/>
                  </a:ext>
                </a:extLst>
              </a:tr>
              <a:tr h="956116">
                <a:tc>
                  <a:txBody>
                    <a:bodyPr/>
                    <a:lstStyle/>
                    <a:p>
                      <a:r>
                        <a:rPr lang="en-IN" sz="1800" b="0" kern="1200" dirty="0">
                          <a:solidFill>
                            <a:schemeClr val="dk1"/>
                          </a:solidFill>
                          <a:effectLst/>
                        </a:rPr>
                        <a:t>SMALLINT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dk1"/>
                          </a:solidFill>
                          <a:effectLst/>
                        </a:rPr>
                        <a:t>2 bytes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-32,768</a:t>
                      </a:r>
                      <a:r>
                        <a:rPr lang="en-IN" sz="1800" b="0" kern="1200" dirty="0">
                          <a:solidFill>
                            <a:schemeClr val="dk1"/>
                          </a:solidFill>
                          <a:effectLst/>
                        </a:rPr>
                        <a:t> to </a:t>
                      </a:r>
                      <a:r>
                        <a:rPr lang="en-IN" dirty="0"/>
                        <a:t>32,767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dirty="0">
                          <a:solidFill>
                            <a:schemeClr val="dk1"/>
                          </a:solidFill>
                          <a:effectLst/>
                        </a:rPr>
                        <a:t>A small integer. Ideal for values like the number of pages in a book or a year of manufacture.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8775236"/>
                  </a:ext>
                </a:extLst>
              </a:tr>
              <a:tr h="1242951">
                <a:tc>
                  <a:txBody>
                    <a:bodyPr/>
                    <a:lstStyle/>
                    <a:p>
                      <a:r>
                        <a:rPr lang="en-IN" sz="1800" b="0" kern="1200" dirty="0">
                          <a:solidFill>
                            <a:schemeClr val="dk1"/>
                          </a:solidFill>
                          <a:effectLst/>
                        </a:rPr>
                        <a:t>INT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dk1"/>
                          </a:solidFill>
                          <a:effectLst/>
                        </a:rPr>
                        <a:t>4 bytes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-2,147,483,648</a:t>
                      </a:r>
                      <a:r>
                        <a:rPr lang="en-IN" sz="1800" b="0" kern="1200" dirty="0">
                          <a:solidFill>
                            <a:schemeClr val="dk1"/>
                          </a:solidFill>
                          <a:effectLst/>
                        </a:rPr>
                        <a:t> to </a:t>
                      </a:r>
                      <a:r>
                        <a:rPr lang="en-IN" dirty="0"/>
                        <a:t>2,147,483,647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dirty="0">
                          <a:solidFill>
                            <a:schemeClr val="dk1"/>
                          </a:solidFill>
                          <a:effectLst/>
                        </a:rPr>
                        <a:t>The standard integer. The most common choice for general-purpose whole numbers, like user IDs or product counts.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039136"/>
                  </a:ext>
                </a:extLst>
              </a:tr>
              <a:tr h="1242951">
                <a:tc>
                  <a:txBody>
                    <a:bodyPr/>
                    <a:lstStyle/>
                    <a:p>
                      <a:r>
                        <a:rPr lang="en-IN" sz="1800" b="0" kern="1200" dirty="0">
                          <a:solidFill>
                            <a:schemeClr val="dk1"/>
                          </a:solidFill>
                          <a:effectLst/>
                        </a:rPr>
                        <a:t>BIGINT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dk1"/>
                          </a:solidFill>
                          <a:effectLst/>
                        </a:rPr>
                        <a:t>8 bytes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-9,223,372,036,854,775,808</a:t>
                      </a:r>
                      <a:r>
                        <a:rPr lang="en-IN" sz="1800" b="0" kern="1200" dirty="0">
                          <a:solidFill>
                            <a:schemeClr val="dk1"/>
                          </a:solidFill>
                          <a:effectLst/>
                        </a:rPr>
                        <a:t> </a:t>
                      </a:r>
                    </a:p>
                    <a:p>
                      <a:r>
                        <a:rPr lang="en-IN" sz="1800" b="0" kern="1200" dirty="0">
                          <a:solidFill>
                            <a:schemeClr val="dk1"/>
                          </a:solidFill>
                          <a:effectLst/>
                        </a:rPr>
                        <a:t> to </a:t>
                      </a:r>
                      <a:r>
                        <a:rPr lang="en-IN" dirty="0"/>
                        <a:t>9,223,372,036,854,775,807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kern="1200" dirty="0">
                          <a:solidFill>
                            <a:schemeClr val="dk1"/>
                          </a:solidFill>
                          <a:effectLst/>
                        </a:rPr>
                        <a:t>A very large integer. Used for extremely large numbers, like transaction IDs in a global financial system or scientific data.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5999392"/>
                  </a:ext>
                </a:extLst>
              </a:tr>
              <a:tr h="669281">
                <a:tc>
                  <a:txBody>
                    <a:bodyPr/>
                    <a:lstStyle/>
                    <a:p>
                      <a:r>
                        <a:rPr lang="en-IN" sz="1800" b="0" kern="1200" dirty="0">
                          <a:solidFill>
                            <a:schemeClr val="dk1"/>
                          </a:solidFill>
                          <a:effectLst/>
                        </a:rPr>
                        <a:t>MEDIUMINT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 Bytes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dk1"/>
                          </a:solidFill>
                          <a:effectLst/>
                        </a:rPr>
                        <a:t>-8,388,608 to 8,388,607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dk1"/>
                          </a:solidFill>
                          <a:effectLst/>
                        </a:rPr>
                        <a:t>Suitable for representing medium-sized integer values </a:t>
                      </a:r>
                      <a:r>
                        <a:rPr lang="en-US" dirty="0"/>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4630056"/>
                  </a:ext>
                </a:extLst>
              </a:tr>
            </a:tbl>
          </a:graphicData>
        </a:graphic>
      </p:graphicFrame>
    </p:spTree>
    <p:extLst>
      <p:ext uri="{BB962C8B-B14F-4D97-AF65-F5344CB8AC3E}">
        <p14:creationId xmlns:p14="http://schemas.microsoft.com/office/powerpoint/2010/main" val="2185409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D9D5-F5BA-F98D-C720-36E525EC0E34}"/>
              </a:ext>
            </a:extLst>
          </p:cNvPr>
          <p:cNvSpPr>
            <a:spLocks noGrp="1"/>
          </p:cNvSpPr>
          <p:nvPr>
            <p:ph type="title"/>
          </p:nvPr>
        </p:nvSpPr>
        <p:spPr/>
        <p:txBody>
          <a:bodyPr/>
          <a:lstStyle/>
          <a:p>
            <a:r>
              <a:rPr lang="en-US" dirty="0"/>
              <a:t>Example :</a:t>
            </a:r>
            <a:endParaRPr lang="en-IN" dirty="0"/>
          </a:p>
        </p:txBody>
      </p:sp>
      <p:sp>
        <p:nvSpPr>
          <p:cNvPr id="7" name="Content Placeholder 6">
            <a:extLst>
              <a:ext uri="{FF2B5EF4-FFF2-40B4-BE49-F238E27FC236}">
                <a16:creationId xmlns:a16="http://schemas.microsoft.com/office/drawing/2014/main" id="{DC918E9C-86C1-9412-BCDD-3AA70D40A810}"/>
              </a:ext>
            </a:extLst>
          </p:cNvPr>
          <p:cNvSpPr>
            <a:spLocks noGrp="1"/>
          </p:cNvSpPr>
          <p:nvPr>
            <p:ph sz="quarter" idx="13"/>
          </p:nvPr>
        </p:nvSpPr>
        <p:spPr>
          <a:xfrm>
            <a:off x="841248" y="1399032"/>
            <a:ext cx="6556375" cy="4479925"/>
          </a:xfrm>
        </p:spPr>
        <p:txBody>
          <a:bodyPr/>
          <a:lstStyle/>
          <a:p>
            <a:r>
              <a:rPr lang="en-US" dirty="0"/>
              <a:t>Suppose you want to create a database table called "products" with columns for product IDs and prices. You can define the price column as a fixed-point numeric data type (NUMERIC) with a precision of 10 and a scale of 2 (for two decimal places):</a:t>
            </a:r>
          </a:p>
          <a:p>
            <a:endParaRPr lang="en-US" dirty="0"/>
          </a:p>
        </p:txBody>
      </p:sp>
      <p:pic>
        <p:nvPicPr>
          <p:cNvPr id="9" name="Picture 8">
            <a:extLst>
              <a:ext uri="{FF2B5EF4-FFF2-40B4-BE49-F238E27FC236}">
                <a16:creationId xmlns:a16="http://schemas.microsoft.com/office/drawing/2014/main" id="{5130C3C6-C89E-47EF-25EC-FEA8B3F008EA}"/>
              </a:ext>
            </a:extLst>
          </p:cNvPr>
          <p:cNvPicPr>
            <a:picLocks noChangeAspect="1"/>
          </p:cNvPicPr>
          <p:nvPr/>
        </p:nvPicPr>
        <p:blipFill>
          <a:blip r:embed="rId2"/>
          <a:stretch>
            <a:fillRect/>
          </a:stretch>
        </p:blipFill>
        <p:spPr>
          <a:xfrm>
            <a:off x="3448837" y="2649069"/>
            <a:ext cx="7479075" cy="3899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630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4AB26-C01E-3CC0-F8C0-274C10950AE6}"/>
              </a:ext>
            </a:extLst>
          </p:cNvPr>
          <p:cNvSpPr>
            <a:spLocks noGrp="1"/>
          </p:cNvSpPr>
          <p:nvPr>
            <p:ph sz="quarter" idx="14"/>
          </p:nvPr>
        </p:nvSpPr>
        <p:spPr/>
        <p:txBody>
          <a:bodyPr/>
          <a:lstStyle/>
          <a:p>
            <a:pPr marL="342900" indent="-342900">
              <a:buFont typeface="Arial" panose="020B0604020202020204" pitchFamily="34" charset="0"/>
              <a:buChar char="•"/>
            </a:pPr>
            <a:r>
              <a:rPr lang="en-US" dirty="0"/>
              <a:t>The decimal data type is an exact numeric data type defined by its precision (total number of digits) and scale (number of digits to the right of the decimal point). </a:t>
            </a:r>
          </a:p>
          <a:p>
            <a:pPr marL="342900" indent="-342900">
              <a:buFont typeface="Arial" panose="020B0604020202020204" pitchFamily="34" charset="0"/>
              <a:buChar char="•"/>
            </a:pPr>
            <a:r>
              <a:rPr lang="en-US" dirty="0"/>
              <a:t>syntax: decimal (</a:t>
            </a:r>
            <a:r>
              <a:rPr lang="en-US" dirty="0" err="1"/>
              <a:t>p,s</a:t>
            </a:r>
            <a:r>
              <a:rPr lang="en-US" dirty="0"/>
              <a:t>)</a:t>
            </a:r>
          </a:p>
          <a:p>
            <a:pPr marL="342900" indent="-342900">
              <a:buFont typeface="Arial" panose="020B0604020202020204" pitchFamily="34" charset="0"/>
              <a:buChar char="•"/>
            </a:pPr>
            <a:r>
              <a:rPr lang="en-US" dirty="0"/>
              <a:t>Where : p Defines the precision. Minimum is 1; maximum is 38.s Defines the scale. The scale of a decimal value cannot exceed its precision. Scale can be 0 (no digits to the right of the decimal point).</a:t>
            </a:r>
            <a:endParaRPr lang="en-IN" dirty="0"/>
          </a:p>
        </p:txBody>
      </p:sp>
      <p:sp>
        <p:nvSpPr>
          <p:cNvPr id="5" name="Title 1">
            <a:extLst>
              <a:ext uri="{FF2B5EF4-FFF2-40B4-BE49-F238E27FC236}">
                <a16:creationId xmlns:a16="http://schemas.microsoft.com/office/drawing/2014/main" id="{BDEFC677-DB48-4BF6-89D3-07C77B471F3A}"/>
              </a:ext>
            </a:extLst>
          </p:cNvPr>
          <p:cNvSpPr txBox="1">
            <a:spLocks/>
          </p:cNvSpPr>
          <p:nvPr/>
        </p:nvSpPr>
        <p:spPr>
          <a:xfrm>
            <a:off x="1035424" y="4035555"/>
            <a:ext cx="8238578" cy="58782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ZA" sz="3600" b="1" kern="1200" spc="-150">
                <a:solidFill>
                  <a:schemeClr val="tx1">
                    <a:lumMod val="85000"/>
                    <a:lumOff val="15000"/>
                  </a:schemeClr>
                </a:solidFill>
                <a:latin typeface="+mj-lt"/>
                <a:ea typeface="+mj-ea"/>
                <a:cs typeface="+mj-cs"/>
              </a:defRPr>
            </a:lvl1pPr>
          </a:lstStyle>
          <a:p>
            <a:r>
              <a:rPr lang="en-US" dirty="0"/>
              <a:t>BYTES</a:t>
            </a:r>
            <a:endParaRPr lang="en-IN" dirty="0"/>
          </a:p>
        </p:txBody>
      </p:sp>
      <p:sp>
        <p:nvSpPr>
          <p:cNvPr id="6" name="Content Placeholder 2">
            <a:extLst>
              <a:ext uri="{FF2B5EF4-FFF2-40B4-BE49-F238E27FC236}">
                <a16:creationId xmlns:a16="http://schemas.microsoft.com/office/drawing/2014/main" id="{3A2DA994-9299-4033-B780-7F3C3228A80C}"/>
              </a:ext>
            </a:extLst>
          </p:cNvPr>
          <p:cNvSpPr txBox="1">
            <a:spLocks/>
          </p:cNvSpPr>
          <p:nvPr/>
        </p:nvSpPr>
        <p:spPr>
          <a:xfrm>
            <a:off x="841248" y="4750486"/>
            <a:ext cx="10971106" cy="1275410"/>
          </a:xfrm>
          <a:prstGeom prst="rect">
            <a:avLst/>
          </a:prstGeom>
        </p:spPr>
        <p:txBody>
          <a:bodyPr vert="horz" lIns="0" tIns="0" rIns="0" bIns="0" rtlCol="0">
            <a:noAutofit/>
          </a:bodyPr>
          <a:lst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BYTE data type stores any kind of binary data in an undifferentiated byte stream.</a:t>
            </a:r>
          </a:p>
          <a:p>
            <a:r>
              <a:rPr lang="en-US" dirty="0"/>
              <a:t>Byte Allows whole numbers from 0 to 255. </a:t>
            </a:r>
          </a:p>
          <a:p>
            <a:r>
              <a:rPr lang="en-US" dirty="0"/>
              <a:t>Its storage is 1 byte.</a:t>
            </a:r>
            <a:endParaRPr lang="en-IN" dirty="0"/>
          </a:p>
        </p:txBody>
      </p:sp>
      <p:sp>
        <p:nvSpPr>
          <p:cNvPr id="7" name="Title 1">
            <a:extLst>
              <a:ext uri="{FF2B5EF4-FFF2-40B4-BE49-F238E27FC236}">
                <a16:creationId xmlns:a16="http://schemas.microsoft.com/office/drawing/2014/main" id="{ADA4C162-C93C-49C1-B78D-6FDCB59BA318}"/>
              </a:ext>
            </a:extLst>
          </p:cNvPr>
          <p:cNvSpPr txBox="1">
            <a:spLocks/>
          </p:cNvSpPr>
          <p:nvPr/>
        </p:nvSpPr>
        <p:spPr>
          <a:xfrm>
            <a:off x="841248" y="538189"/>
            <a:ext cx="8238578" cy="58782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lang="en-ZA" sz="3600" b="1" kern="1200" spc="-150">
                <a:solidFill>
                  <a:schemeClr val="tx1">
                    <a:lumMod val="85000"/>
                    <a:lumOff val="15000"/>
                  </a:schemeClr>
                </a:solidFill>
                <a:latin typeface="+mj-lt"/>
                <a:ea typeface="+mj-ea"/>
                <a:cs typeface="+mj-cs"/>
              </a:defRPr>
            </a:lvl1pPr>
          </a:lstStyle>
          <a:p>
            <a:r>
              <a:rPr lang="en-US" dirty="0"/>
              <a:t>DECIMAL</a:t>
            </a:r>
            <a:endParaRPr lang="en-IN" dirty="0"/>
          </a:p>
        </p:txBody>
      </p:sp>
    </p:spTree>
    <p:extLst>
      <p:ext uri="{BB962C8B-B14F-4D97-AF65-F5344CB8AC3E}">
        <p14:creationId xmlns:p14="http://schemas.microsoft.com/office/powerpoint/2010/main" val="2171766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3D50B0-02F8-A1E6-8A67-C0B7034A4743}"/>
              </a:ext>
            </a:extLst>
          </p:cNvPr>
          <p:cNvSpPr>
            <a:spLocks noGrp="1"/>
          </p:cNvSpPr>
          <p:nvPr>
            <p:ph type="body" sz="quarter" idx="10"/>
          </p:nvPr>
        </p:nvSpPr>
        <p:spPr>
          <a:xfrm>
            <a:off x="841247" y="841248"/>
            <a:ext cx="10479215" cy="933764"/>
          </a:xfrm>
        </p:spPr>
        <p:txBody>
          <a:bodyPr/>
          <a:lstStyle/>
          <a:p>
            <a:pPr algn="ctr"/>
            <a:r>
              <a:rPr lang="en-US" sz="4000" b="1" dirty="0"/>
              <a:t>STRING DATA TYPE</a:t>
            </a:r>
          </a:p>
        </p:txBody>
      </p:sp>
      <p:graphicFrame>
        <p:nvGraphicFramePr>
          <p:cNvPr id="6" name="Content Placeholder 2">
            <a:extLst>
              <a:ext uri="{FF2B5EF4-FFF2-40B4-BE49-F238E27FC236}">
                <a16:creationId xmlns:a16="http://schemas.microsoft.com/office/drawing/2014/main" id="{2193AA3E-34C7-4E85-957B-F2F7D31DF781}"/>
              </a:ext>
            </a:extLst>
          </p:cNvPr>
          <p:cNvGraphicFramePr>
            <a:graphicFrameLocks/>
          </p:cNvGraphicFramePr>
          <p:nvPr>
            <p:extLst>
              <p:ext uri="{D42A27DB-BD31-4B8C-83A1-F6EECF244321}">
                <p14:modId xmlns:p14="http://schemas.microsoft.com/office/powerpoint/2010/main" val="1874557960"/>
              </p:ext>
            </p:extLst>
          </p:nvPr>
        </p:nvGraphicFramePr>
        <p:xfrm>
          <a:off x="841248" y="1573306"/>
          <a:ext cx="10279470" cy="4443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999600"/>
      </p:ext>
    </p:extLst>
  </p:cSld>
  <p:clrMapOvr>
    <a:masterClrMapping/>
  </p:clrMapOvr>
</p:sld>
</file>

<file path=ppt/theme/theme1.xml><?xml version="1.0" encoding="utf-8"?>
<a:theme xmlns:a="http://schemas.openxmlformats.org/drawingml/2006/main" name="Custom">
  <a:themeElements>
    <a:clrScheme name="TM66835393">
      <a:dk1>
        <a:srgbClr val="000000"/>
      </a:dk1>
      <a:lt1>
        <a:srgbClr val="FFFFFF"/>
      </a:lt1>
      <a:dk2>
        <a:srgbClr val="44546A"/>
      </a:dk2>
      <a:lt2>
        <a:srgbClr val="E7E6E6"/>
      </a:lt2>
      <a:accent1>
        <a:srgbClr val="55BC7E"/>
      </a:accent1>
      <a:accent2>
        <a:srgbClr val="FFC330"/>
      </a:accent2>
      <a:accent3>
        <a:srgbClr val="BE80FF"/>
      </a:accent3>
      <a:accent4>
        <a:srgbClr val="FF8345"/>
      </a:accent4>
      <a:accent5>
        <a:srgbClr val="FF70BF"/>
      </a:accent5>
      <a:accent6>
        <a:srgbClr val="60A2F5"/>
      </a:accent6>
      <a:hlink>
        <a:srgbClr val="5C4EDC"/>
      </a:hlink>
      <a:folHlink>
        <a:srgbClr val="7FC5FF"/>
      </a:folHlink>
    </a:clrScheme>
    <a:fontScheme name="Custom 32">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835393_win32_SD_v3" id="{4170EB69-3ACE-4C18-BE4C-C6CBD8BF8A79}" vid="{8A480AB3-AE5D-4813-AA67-ADACC5EA6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A8837B91-4329-4308-94DA-BB811B5F309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E72E99-0076-433E-AD3A-575A11FAB73D}">
  <ds:schemaRefs>
    <ds:schemaRef ds:uri="http://schemas.microsoft.com/sharepoint/v3/contenttype/forms"/>
  </ds:schemaRefs>
</ds:datastoreItem>
</file>

<file path=customXml/itemProps3.xml><?xml version="1.0" encoding="utf-8"?>
<ds:datastoreItem xmlns:ds="http://schemas.openxmlformats.org/officeDocument/2006/customXml" ds:itemID="{7B247F30-5811-40C0-99EC-CF53200590BE}">
  <ds:schemaRefs>
    <ds:schemaRef ds:uri="http://schemas.microsoft.com/office/2006/metadata/properties"/>
    <ds:schemaRef ds:uri="http://www.w3.org/2000/xmlns/"/>
    <ds:schemaRef ds:uri="71af3243-3dd4-4a8d-8c0d-dd76da1f02a5"/>
    <ds:schemaRef ds:uri="http://www.w3.org/2001/XMLSchema-instance"/>
    <ds:schemaRef ds:uri="http://schemas.microsoft.com/sharepoint/v3"/>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Corporate colors presentation</Template>
  <TotalTime>1433</TotalTime>
  <Words>1128</Words>
  <Application>Microsoft Office PowerPoint</Application>
  <PresentationFormat>Widescreen</PresentationFormat>
  <Paragraphs>150</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Aptos Light</vt:lpstr>
      <vt:lpstr>Arial</vt:lpstr>
      <vt:lpstr>Calibri</vt:lpstr>
      <vt:lpstr>Syne</vt:lpstr>
      <vt:lpstr>Syne Extra Bold</vt:lpstr>
      <vt:lpstr>Wingdings</vt:lpstr>
      <vt:lpstr>Custom</vt:lpstr>
      <vt:lpstr>PowerPoint Presentation</vt:lpstr>
      <vt:lpstr>PowerPoint Presentation</vt:lpstr>
      <vt:lpstr>PowerPoint Presentation</vt:lpstr>
      <vt:lpstr>PowerPoint Presentation</vt:lpstr>
      <vt:lpstr>Numeric Data type  </vt:lpstr>
      <vt:lpstr>INTEGER</vt:lpstr>
      <vt:lpstr>Example :</vt:lpstr>
      <vt:lpstr>PowerPoint Presentation</vt:lpstr>
      <vt:lpstr>PowerPoint Presentation</vt:lpstr>
      <vt:lpstr>WHAT DO YOU MEAN BY String DATA TYPE ? </vt:lpstr>
      <vt:lpstr>Char(n) </vt:lpstr>
      <vt:lpstr>Example :</vt:lpstr>
      <vt:lpstr>varchar</vt:lpstr>
      <vt:lpstr>Example:</vt:lpstr>
      <vt:lpstr>What is TEXT in MySQL? </vt:lpstr>
      <vt:lpstr>Temporal data type</vt:lpstr>
      <vt:lpstr>Temporal Data Type</vt:lpstr>
      <vt:lpstr>Example: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Diksha Gupta</dc:creator>
  <cp:lastModifiedBy>DELL</cp:lastModifiedBy>
  <cp:revision>50</cp:revision>
  <dcterms:created xsi:type="dcterms:W3CDTF">2025-07-05T08:46:48Z</dcterms:created>
  <dcterms:modified xsi:type="dcterms:W3CDTF">2025-10-29T14:14:26Z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